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354859-883D-4768-A04D-1C4458B59DB7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C81CB6-8001-4F4F-8427-921FFCD6B6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54859-883D-4768-A04D-1C4458B59DB7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81CB6-8001-4F4F-8427-921FFCD6B6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54859-883D-4768-A04D-1C4458B59DB7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81CB6-8001-4F4F-8427-921FFCD6B6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54859-883D-4768-A04D-1C4458B59DB7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81CB6-8001-4F4F-8427-921FFCD6B6B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54859-883D-4768-A04D-1C4458B59DB7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81CB6-8001-4F4F-8427-921FFCD6B6B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54859-883D-4768-A04D-1C4458B59DB7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81CB6-8001-4F4F-8427-921FFCD6B6B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54859-883D-4768-A04D-1C4458B59DB7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81CB6-8001-4F4F-8427-921FFCD6B6B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54859-883D-4768-A04D-1C4458B59DB7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81CB6-8001-4F4F-8427-921FFCD6B6B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54859-883D-4768-A04D-1C4458B59DB7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81CB6-8001-4F4F-8427-921FFCD6B6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1354859-883D-4768-A04D-1C4458B59DB7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81CB6-8001-4F4F-8427-921FFCD6B6B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354859-883D-4768-A04D-1C4458B59DB7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C81CB6-8001-4F4F-8427-921FFCD6B6B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354859-883D-4768-A04D-1C4458B59DB7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C81CB6-8001-4F4F-8427-921FFCD6B6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73024" y="980728"/>
            <a:ext cx="92170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Тексты в памяти компьютера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4577" name="Picture 1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068960"/>
            <a:ext cx="1776679" cy="1630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764704"/>
            <a:ext cx="7772400" cy="1199704"/>
          </a:xfrm>
        </p:spPr>
        <p:txBody>
          <a:bodyPr/>
          <a:lstStyle/>
          <a:p>
            <a:pPr algn="ctr"/>
            <a:r>
              <a:rPr lang="ru-RU" dirty="0" smtClean="0"/>
              <a:t>Множество символов, используемых при записи текста, называется </a:t>
            </a:r>
            <a:r>
              <a:rPr lang="ru-RU" dirty="0" smtClean="0">
                <a:solidFill>
                  <a:srgbClr val="FF0000"/>
                </a:solidFill>
              </a:rPr>
              <a:t>алфавитом.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899592" y="1916832"/>
            <a:ext cx="7772400" cy="1199704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Если каждому символу алфавита будет соответствовать целое число, то с помощью двоичного кода можно кодировать текстовую информацию. Для представления текстовой информации в компьютере чаще всего используется алфавит, состоящий из 256 символов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75656" y="2060848"/>
            <a:ext cx="6624736" cy="31700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Современные 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персональные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компьютеры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компактны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и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обладают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в тысячи 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раз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большим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быстродействием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по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сравнению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с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первыми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персональными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компьютерами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(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могут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 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выполнять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несколько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миллиардов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операций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в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секунду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).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Ежегодно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в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мире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производится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 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почти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200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миллионов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компьютеров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,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доступных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по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цене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для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массового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dirty="0" err="1" smtClean="0">
                <a:latin typeface="Times New Roman" pitchFamily="16" charset="0"/>
                <a:cs typeface="Times New Roman" pitchFamily="16" charset="0"/>
              </a:rPr>
              <a:t>потребителя</a:t>
            </a:r>
            <a:r>
              <a:rPr lang="en-US" sz="2000" dirty="0" smtClean="0">
                <a:latin typeface="Times New Roman" pitchFamily="16" charset="0"/>
                <a:cs typeface="Times New Roman" pitchFamily="16" charset="0"/>
              </a:rPr>
              <a:t>. </a:t>
            </a:r>
            <a:endParaRPr lang="ru-RU" sz="2000" dirty="0" smtClean="0">
              <a:latin typeface="Times New Roman" pitchFamily="16" charset="0"/>
              <a:cs typeface="Times New Roman" pitchFamily="16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Персональные компьютеры могут быть различного конструктивного исполнения: настольные, портативные (ноутбуки) и карманные (наладонники).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764704" y="692696"/>
            <a:ext cx="129300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Используя таблицу кодирования </a:t>
            </a:r>
          </a:p>
          <a:p>
            <a:pPr algn="ctr"/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 стр.22 учебника закодируй следующую информацию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92696"/>
            <a:ext cx="707597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Домашнее задание 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6141" y="2967335"/>
            <a:ext cx="8651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Параграф 1.3 стр.21-23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124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6</cp:revision>
  <dcterms:created xsi:type="dcterms:W3CDTF">2013-10-08T07:24:23Z</dcterms:created>
  <dcterms:modified xsi:type="dcterms:W3CDTF">2013-10-08T07:37:17Z</dcterms:modified>
</cp:coreProperties>
</file>