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C7AA3-5297-46A2-9EA0-0B06EE91037F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4D9D8-4BAE-4B65-87EA-EE2F81DA60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4D9D8-4BAE-4B65-87EA-EE2F81DA60A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9C263-3298-455B-9DB0-FE9217D75F48}" type="datetime1">
              <a:rPr lang="ru-RU" smtClean="0"/>
              <a:t>11.01.2014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9ECF7C-DD78-46FF-A9D1-75E559FB2F44}" type="datetime1">
              <a:rPr lang="ru-RU" smtClean="0"/>
              <a:t>11.01.2014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117F701B-1ABD-4AD5-AF95-79D7A706C62B}" type="datetime1">
              <a:rPr lang="ru-RU" smtClean="0"/>
              <a:t>11.01.2014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6D566-CDFD-47F9-9E63-AE457265A97B}" type="datetime1">
              <a:rPr lang="ru-RU" smtClean="0"/>
              <a:t>11.01.2014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3F95F-2994-4EAC-AC31-B513C647A632}" type="datetime1">
              <a:rPr lang="ru-RU" smtClean="0"/>
              <a:t>11.01.2014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784C2-0C22-4684-884A-EA95926939BC}" type="datetime1">
              <a:rPr lang="ru-RU" smtClean="0"/>
              <a:t>11.01.2014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C330F-7C77-4E2A-8DEC-8B5667CE37D9}" type="datetime1">
              <a:rPr lang="ru-RU" smtClean="0"/>
              <a:t>11.01.2014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C8672-1B0B-4A95-BE9E-1C54B5673135}" type="datetime1">
              <a:rPr lang="ru-RU" smtClean="0"/>
              <a:t>11.01.2014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44838-6197-4359-8C73-C6AAC9EAC0C0}" type="datetime1">
              <a:rPr lang="ru-RU" smtClean="0"/>
              <a:t>11.01.2014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D8B49DD9-2BE6-45F5-8D7B-B69FD896E466}" type="datetime1">
              <a:rPr lang="ru-RU" smtClean="0"/>
              <a:t>11.01.2014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A6884A80-0EF3-4865-ACDF-F467BBB8A753}" type="datetime1">
              <a:rPr lang="ru-RU" smtClean="0"/>
              <a:t>11.01.2014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002D347-23E8-440F-A1D2-2F3CE721B330}" type="datetime1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E8C2E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CD416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BDFB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489FF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ИКТ - компетентность и профессиональное развитие учителей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000636"/>
            <a:ext cx="507206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пространства школы с применением инфокоммуникационных технологий, проблема повышения ИКТ-компетентности и профессиональное развитие учителей. Обоснование, задачи и цели достижения, ожидаемые результаты.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07154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ИКТ - компетентность и профессиональное развитие учителей позволит  при 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спользование в обучении информационных и коммуникационных технологий: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 обучающихся навыки исследовательской деятельности, творческие способности;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усилить мотивацию учения;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 у школьников умение работать с 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информацией, развить коммуникативные способности;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 вовлекать обучающихся в учебный процесс;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качественно изменить контроль за деятельностью обучающихся;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приобщение школьника к достижениям информационного общества.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14290"/>
            <a:ext cx="6032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Ожидаемые результаты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5842" name="Picture 2" descr="D:\светланка документы\картинки вродэ\информатика\иси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8476" y="2428868"/>
            <a:ext cx="2448301" cy="19716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ИКТ - компетентность и профессиональное развитие учителей</a:t>
            </a: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42976" y="785794"/>
            <a:ext cx="70723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ИКТ - компетентности и профессиональное развитие учителей, и в дальнейшем 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рименение ими ИКТ позволяет реализовать идеи индивидуализации и дифференциации обучения. Современные учебные пособия, созданные на основе ИКТ, обладают интерактивностью (способностью взаимодействовать с учеником) и позволяют в большей мере реализовать развивающую парадигму в образовании.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945330" cy="795528"/>
          </a:xfrm>
        </p:spPr>
        <p:txBody>
          <a:bodyPr/>
          <a:lstStyle/>
          <a:p>
            <a:pPr algn="ctr"/>
            <a:r>
              <a:rPr lang="ru-RU" b="0" dirty="0" smtClean="0"/>
              <a:t>ИКТ - компетентность и профессиональное развитие учителей</a:t>
            </a:r>
            <a:endParaRPr lang="ru-RU" dirty="0"/>
          </a:p>
        </p:txBody>
      </p:sp>
      <p:pic>
        <p:nvPicPr>
          <p:cNvPr id="6" name="Рисунок 5" descr="55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67" r="16667"/>
          <a:stretch>
            <a:fillRect/>
          </a:stretch>
        </p:blipFill>
        <p:spPr>
          <a:xfrm>
            <a:off x="571472" y="1785926"/>
            <a:ext cx="3718188" cy="37181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7686" y="1714488"/>
            <a:ext cx="4786314" cy="2027114"/>
          </a:xfrm>
        </p:spPr>
        <p:txBody>
          <a:bodyPr/>
          <a:lstStyle/>
          <a:p>
            <a:pPr algn="just"/>
            <a:r>
              <a:rPr lang="ru-RU" dirty="0" smtClean="0"/>
              <a:t>Компьютер – всего лишь инструмент, использование которого должно органично вписываться в систему обучения, способствовать достижению поставленных целей и задач урока. Компьютер не заменяет учителя или учебник, но коренным образом меняет характер педагогической деятельности. Главная методическая проблема преподавания смещается от того, «как лучше рассказать материал», к тому, «как лучше показать».</a:t>
            </a:r>
          </a:p>
          <a:p>
            <a:pPr algn="just"/>
            <a:r>
              <a:rPr lang="ru-RU" dirty="0" smtClean="0"/>
              <a:t>Усвоение знаний, связанных с большим объёмом цифровой и иной конкретной информации, путём активного диалога с персональным компьютером более эффективно и интересно для ученика, чем штудирование скучных страниц учебника. С помощью обучающих программ ученик может моделировать реальные процессы, а значит – видеть причины и следствия, понимать их смысл. Компьютер позволяет устранить одну из важнейших причин отрицательного отношения к учёбе – неуспех, обусловленный непониманием сути проблемы, значительными пробелами в знаниях.</a:t>
            </a:r>
          </a:p>
          <a:p>
            <a:pPr algn="just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22" y="1000108"/>
            <a:ext cx="5786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Согласно Концепции модернизации российского образования основная цель подготовки педагогических кадров заключается в становлении квалифицированного работника соответствующего уровня и профиля, конкурентоспособного на рынке труда, компетентного, ответственного, свободно владеющего своей профессией и ориентированного в смежных областях деятельности, владеющего современными педагогическими и информационными технологиями, способного к постоянному профессиональному росту, социальной и профессиональной мобильности.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78632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 к информационному обществу влечет за собой развитие информационной культуры всех членов общества.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stavropolye.tv/upload/iblock/a56/b_508921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048000" cy="2286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связи с реорганизацией  образования в России, деятельными процессами информатизации как одного из ведущих направлений модернизации образования, увеличения роли информации как  важного ресурса,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возрастает значимость подготовки учителя в области эффективного использования средств информатики и информационно - коммуникационных  технологий.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28860" y="3214686"/>
            <a:ext cx="63579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научной педагогической литературе множество работ посвящено уточнению понятий "компетенция" и "компетентность". «ИКТ-компетентность учителя-предметника», понимается, «как его готовность и способность самостоятельно использовать современные информационно-коммуникационные технологии в педагогической деятельности для решения широкого круга образовательных задач и проектировать пути повышения квалификации в этой сфере». Обладая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учитель должен не только стремиться к использованию ИКТ в своей работе, но и моделировать и конструировать информационно-образовательную деятельность.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14884"/>
            <a:ext cx="4143404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786050" y="3143248"/>
            <a:ext cx="364333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владение, обладание человеком соответствующей компетенцией, включающей его личное отношение к ней и предмету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071546"/>
            <a:ext cx="385762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подход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это подход, акцентирующий внимание на результате образования, причем в качестве результата рассматривается не сумма усвоенной информации, а способность человека действовать в различных проблемных ситуациях.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42910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357290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000232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2786050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428992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071934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2071678"/>
            <a:ext cx="82153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представлений о функционировании ПК и дидактических возможностях ИКТ;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овладение методическими основами подготовки наглядных и дидактических материалов средствами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Microsoft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Интернета и цифровых образовательных ресурсов в педагогической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положительной мотивации к использованию ИКТ.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74" y="857232"/>
            <a:ext cx="9072626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формирования базовой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ИКТ-компетентности необходимо :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857232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новому положению об аттестации, если учитель не владеет компьютером, то он не может быть аттестован на первую или высшую категорию.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повышения уровня ИКТ-компетентности учителю рекомендуется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участвовать в семинарах различного уровня по применению ИКТ в учебной практике;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участвовать в профессиональных конкурсах, онлайновых форумах и педсоветах;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использовать при подготовке к урокам, на факультативах, в проектной деятельности широкого спектра цифровых технологий и инструментов: текстовых редакторов, программ обработки изображений, программ подготовки презентаций, табличных процессоров;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использование коллекции ЦОР и ресурсов Интернет;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банк учебных заданий, выполняемых с активным использованием ИКТ;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разрабатывать собственные проекты по использованию ИКТ.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671691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объяснении нового материала: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 Интернет – сайты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 ресурсы на дисках</a:t>
            </a: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1604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отработке и закреплении навыков: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омпьютерные обучающие программы;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тренажеры;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ребусы;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игры;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печатный раздаточный материал (карточки, задания, схемы, таблицы, кроссворды без автоматической обработки результатов) – (цифровые таблицы);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печатный иллюстративный материал.</a:t>
            </a: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892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контроля знаний: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тесты (открытые, закрытые);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кроссворды (с автоматической обработкой результата).</a:t>
            </a: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270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самостоятельной работы обучающихся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цифровые энциклопедии;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словари;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справочники;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шаблоны;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электронные учебники;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интегрированные задания.</a:t>
            </a: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исследовательской деятельности обучающихся: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цифровые естественнонаучные лаборатории;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  должны быть использованы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учителем на всех этапах урока:</a:t>
            </a:r>
            <a:endParaRPr lang="ru-RU" sz="2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5214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ИКТ - компетентность учителя, как часть его профессиональной компетентности, определяет способность решать профессиональные проблемы, возникающие в реальных ситуациях педагогической деятельности, а компетентный учитель - предметник должен использовать ИКТ в образовательном процессе в системе.</a:t>
            </a:r>
            <a:endParaRPr lang="ru-RU" sz="2400" dirty="0"/>
          </a:p>
        </p:txBody>
      </p:sp>
      <p:pic>
        <p:nvPicPr>
          <p:cNvPr id="32770" name="Picture 2" descr="D:\светланка документы\картинки вродэ\образование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928802"/>
            <a:ext cx="2619375" cy="3662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Разработчик: Малахова С.А., учитель информатики МКОУ СОШ №6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70</TotalTime>
  <Words>680</Words>
  <Application>Microsoft Office PowerPoint</Application>
  <PresentationFormat>Экран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ИКТ - компетентность и профессиональное развитие учителей</vt:lpstr>
      <vt:lpstr>ИКТ - компетентность и профессиональное развитие учителей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- компетентность и профессиональное развитие учителей</dc:title>
  <dc:creator>Учитель</dc:creator>
  <cp:lastModifiedBy>Admin</cp:lastModifiedBy>
  <cp:revision>15</cp:revision>
  <dcterms:modified xsi:type="dcterms:W3CDTF">2014-01-11T18:22:28Z</dcterms:modified>
</cp:coreProperties>
</file>