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65" r:id="rId3"/>
    <p:sldId id="257" r:id="rId4"/>
    <p:sldId id="258" r:id="rId5"/>
    <p:sldId id="260" r:id="rId6"/>
    <p:sldId id="261" r:id="rId7"/>
    <p:sldId id="262" r:id="rId8"/>
    <p:sldId id="266" r:id="rId9"/>
    <p:sldId id="263" r:id="rId10"/>
    <p:sldId id="264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38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0C7AA3-5297-46A2-9EA0-0B06EE91037F}" type="datetimeFigureOut">
              <a:rPr lang="ru-RU" smtClean="0"/>
              <a:t>11.01.2014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24D9D8-4BAE-4B65-87EA-EE2F81DA60A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24D9D8-4BAE-4B65-87EA-EE2F81DA60AA}" type="slidenum">
              <a:rPr lang="ru-RU" smtClean="0"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6"/>
          <p:cNvSpPr/>
          <p:nvPr/>
        </p:nvSpPr>
        <p:spPr bwMode="gray">
          <a:xfrm>
            <a:off x="0" y="1335088"/>
            <a:ext cx="9147175" cy="4084637"/>
          </a:xfrm>
          <a:custGeom>
            <a:avLst/>
            <a:gdLst>
              <a:gd name="connsiteX0" fmla="*/ 0 w 9153144"/>
              <a:gd name="connsiteY0" fmla="*/ 265176 h 3200400"/>
              <a:gd name="connsiteX1" fmla="*/ 2651760 w 9153144"/>
              <a:gd name="connsiteY1" fmla="*/ 0 h 3200400"/>
              <a:gd name="connsiteX2" fmla="*/ 6986016 w 9153144"/>
              <a:gd name="connsiteY2" fmla="*/ 758952 h 3200400"/>
              <a:gd name="connsiteX3" fmla="*/ 9153144 w 9153144"/>
              <a:gd name="connsiteY3" fmla="*/ 237744 h 3200400"/>
              <a:gd name="connsiteX4" fmla="*/ 9144000 w 9153144"/>
              <a:gd name="connsiteY4" fmla="*/ 2816352 h 3200400"/>
              <a:gd name="connsiteX5" fmla="*/ 6986016 w 9153144"/>
              <a:gd name="connsiteY5" fmla="*/ 3200400 h 3200400"/>
              <a:gd name="connsiteX6" fmla="*/ 3081528 w 9153144"/>
              <a:gd name="connsiteY6" fmla="*/ 2441448 h 3200400"/>
              <a:gd name="connsiteX7" fmla="*/ 9144 w 9153144"/>
              <a:gd name="connsiteY7" fmla="*/ 3090672 h 3200400"/>
              <a:gd name="connsiteX8" fmla="*/ 0 w 9153144"/>
              <a:gd name="connsiteY8" fmla="*/ 265176 h 3200400"/>
              <a:gd name="connsiteX0" fmla="*/ 0 w 9153144"/>
              <a:gd name="connsiteY0" fmla="*/ 515112 h 3450336"/>
              <a:gd name="connsiteX1" fmla="*/ 2651760 w 9153144"/>
              <a:gd name="connsiteY1" fmla="*/ 249936 h 3450336"/>
              <a:gd name="connsiteX2" fmla="*/ 6986016 w 9153144"/>
              <a:gd name="connsiteY2" fmla="*/ 1008888 h 3450336"/>
              <a:gd name="connsiteX3" fmla="*/ 9153144 w 9153144"/>
              <a:gd name="connsiteY3" fmla="*/ 487680 h 3450336"/>
              <a:gd name="connsiteX4" fmla="*/ 9144000 w 9153144"/>
              <a:gd name="connsiteY4" fmla="*/ 3066288 h 3450336"/>
              <a:gd name="connsiteX5" fmla="*/ 6986016 w 9153144"/>
              <a:gd name="connsiteY5" fmla="*/ 3450336 h 3450336"/>
              <a:gd name="connsiteX6" fmla="*/ 3081528 w 9153144"/>
              <a:gd name="connsiteY6" fmla="*/ 2691384 h 3450336"/>
              <a:gd name="connsiteX7" fmla="*/ 9144 w 9153144"/>
              <a:gd name="connsiteY7" fmla="*/ 3340608 h 3450336"/>
              <a:gd name="connsiteX8" fmla="*/ 0 w 9153144"/>
              <a:gd name="connsiteY8" fmla="*/ 515112 h 3450336"/>
              <a:gd name="connsiteX0" fmla="*/ 0 w 9153144"/>
              <a:gd name="connsiteY0" fmla="*/ 515112 h 3450336"/>
              <a:gd name="connsiteX1" fmla="*/ 2651760 w 9153144"/>
              <a:gd name="connsiteY1" fmla="*/ 249936 h 3450336"/>
              <a:gd name="connsiteX2" fmla="*/ 6986016 w 9153144"/>
              <a:gd name="connsiteY2" fmla="*/ 1008888 h 3450336"/>
              <a:gd name="connsiteX3" fmla="*/ 9153144 w 9153144"/>
              <a:gd name="connsiteY3" fmla="*/ 487680 h 3450336"/>
              <a:gd name="connsiteX4" fmla="*/ 9144000 w 9153144"/>
              <a:gd name="connsiteY4" fmla="*/ 3066288 h 3450336"/>
              <a:gd name="connsiteX5" fmla="*/ 6986016 w 9153144"/>
              <a:gd name="connsiteY5" fmla="*/ 3450336 h 3450336"/>
              <a:gd name="connsiteX6" fmla="*/ 3081528 w 9153144"/>
              <a:gd name="connsiteY6" fmla="*/ 2691384 h 3450336"/>
              <a:gd name="connsiteX7" fmla="*/ 9144 w 9153144"/>
              <a:gd name="connsiteY7" fmla="*/ 3340608 h 3450336"/>
              <a:gd name="connsiteX8" fmla="*/ 0 w 9153144"/>
              <a:gd name="connsiteY8" fmla="*/ 515112 h 3450336"/>
              <a:gd name="connsiteX0" fmla="*/ 0 w 9153144"/>
              <a:gd name="connsiteY0" fmla="*/ 515112 h 3560064"/>
              <a:gd name="connsiteX1" fmla="*/ 2651760 w 9153144"/>
              <a:gd name="connsiteY1" fmla="*/ 249936 h 3560064"/>
              <a:gd name="connsiteX2" fmla="*/ 6986016 w 9153144"/>
              <a:gd name="connsiteY2" fmla="*/ 1008888 h 3560064"/>
              <a:gd name="connsiteX3" fmla="*/ 9153144 w 9153144"/>
              <a:gd name="connsiteY3" fmla="*/ 487680 h 3560064"/>
              <a:gd name="connsiteX4" fmla="*/ 9144000 w 9153144"/>
              <a:gd name="connsiteY4" fmla="*/ 3066288 h 3560064"/>
              <a:gd name="connsiteX5" fmla="*/ 6986016 w 9153144"/>
              <a:gd name="connsiteY5" fmla="*/ 3450336 h 3560064"/>
              <a:gd name="connsiteX6" fmla="*/ 3081528 w 9153144"/>
              <a:gd name="connsiteY6" fmla="*/ 2691384 h 3560064"/>
              <a:gd name="connsiteX7" fmla="*/ 9144 w 9153144"/>
              <a:gd name="connsiteY7" fmla="*/ 3340608 h 3560064"/>
              <a:gd name="connsiteX8" fmla="*/ 0 w 9153144"/>
              <a:gd name="connsiteY8" fmla="*/ 515112 h 3560064"/>
              <a:gd name="connsiteX0" fmla="*/ 0 w 9153144"/>
              <a:gd name="connsiteY0" fmla="*/ 515112 h 3703320"/>
              <a:gd name="connsiteX1" fmla="*/ 2651760 w 9153144"/>
              <a:gd name="connsiteY1" fmla="*/ 249936 h 3703320"/>
              <a:gd name="connsiteX2" fmla="*/ 6986016 w 9153144"/>
              <a:gd name="connsiteY2" fmla="*/ 1008888 h 3703320"/>
              <a:gd name="connsiteX3" fmla="*/ 9153144 w 9153144"/>
              <a:gd name="connsiteY3" fmla="*/ 487680 h 3703320"/>
              <a:gd name="connsiteX4" fmla="*/ 9144000 w 9153144"/>
              <a:gd name="connsiteY4" fmla="*/ 3066288 h 3703320"/>
              <a:gd name="connsiteX5" fmla="*/ 6986016 w 9153144"/>
              <a:gd name="connsiteY5" fmla="*/ 3450336 h 3703320"/>
              <a:gd name="connsiteX6" fmla="*/ 3081528 w 9153144"/>
              <a:gd name="connsiteY6" fmla="*/ 2691384 h 3703320"/>
              <a:gd name="connsiteX7" fmla="*/ 9144 w 9153144"/>
              <a:gd name="connsiteY7" fmla="*/ 3340608 h 3703320"/>
              <a:gd name="connsiteX8" fmla="*/ 0 w 9153144"/>
              <a:gd name="connsiteY8" fmla="*/ 515112 h 3703320"/>
              <a:gd name="connsiteX0" fmla="*/ 0 w 9153144"/>
              <a:gd name="connsiteY0" fmla="*/ 370332 h 3558540"/>
              <a:gd name="connsiteX1" fmla="*/ 2651760 w 9153144"/>
              <a:gd name="connsiteY1" fmla="*/ 105156 h 3558540"/>
              <a:gd name="connsiteX2" fmla="*/ 6986016 w 9153144"/>
              <a:gd name="connsiteY2" fmla="*/ 864108 h 3558540"/>
              <a:gd name="connsiteX3" fmla="*/ 9153144 w 9153144"/>
              <a:gd name="connsiteY3" fmla="*/ 342900 h 3558540"/>
              <a:gd name="connsiteX4" fmla="*/ 9144000 w 9153144"/>
              <a:gd name="connsiteY4" fmla="*/ 2921508 h 3558540"/>
              <a:gd name="connsiteX5" fmla="*/ 6986016 w 9153144"/>
              <a:gd name="connsiteY5" fmla="*/ 3305556 h 3558540"/>
              <a:gd name="connsiteX6" fmla="*/ 3081528 w 9153144"/>
              <a:gd name="connsiteY6" fmla="*/ 2546604 h 3558540"/>
              <a:gd name="connsiteX7" fmla="*/ 9144 w 9153144"/>
              <a:gd name="connsiteY7" fmla="*/ 3195828 h 3558540"/>
              <a:gd name="connsiteX8" fmla="*/ 0 w 9153144"/>
              <a:gd name="connsiteY8" fmla="*/ 370332 h 3558540"/>
              <a:gd name="connsiteX0" fmla="*/ 0 w 9153144"/>
              <a:gd name="connsiteY0" fmla="*/ 347472 h 3535680"/>
              <a:gd name="connsiteX1" fmla="*/ 2651760 w 9153144"/>
              <a:gd name="connsiteY1" fmla="*/ 82296 h 3535680"/>
              <a:gd name="connsiteX2" fmla="*/ 6986016 w 9153144"/>
              <a:gd name="connsiteY2" fmla="*/ 841248 h 3535680"/>
              <a:gd name="connsiteX3" fmla="*/ 9153144 w 9153144"/>
              <a:gd name="connsiteY3" fmla="*/ 320040 h 3535680"/>
              <a:gd name="connsiteX4" fmla="*/ 9144000 w 9153144"/>
              <a:gd name="connsiteY4" fmla="*/ 2898648 h 3535680"/>
              <a:gd name="connsiteX5" fmla="*/ 6986016 w 9153144"/>
              <a:gd name="connsiteY5" fmla="*/ 3282696 h 3535680"/>
              <a:gd name="connsiteX6" fmla="*/ 3081528 w 9153144"/>
              <a:gd name="connsiteY6" fmla="*/ 2523744 h 3535680"/>
              <a:gd name="connsiteX7" fmla="*/ 9144 w 9153144"/>
              <a:gd name="connsiteY7" fmla="*/ 3172968 h 3535680"/>
              <a:gd name="connsiteX8" fmla="*/ 0 w 9153144"/>
              <a:gd name="connsiteY8" fmla="*/ 347472 h 3535680"/>
              <a:gd name="connsiteX0" fmla="*/ 0 w 9153144"/>
              <a:gd name="connsiteY0" fmla="*/ 310896 h 3499104"/>
              <a:gd name="connsiteX1" fmla="*/ 2651760 w 9153144"/>
              <a:gd name="connsiteY1" fmla="*/ 45720 h 3499104"/>
              <a:gd name="connsiteX2" fmla="*/ 6986016 w 9153144"/>
              <a:gd name="connsiteY2" fmla="*/ 804672 h 3499104"/>
              <a:gd name="connsiteX3" fmla="*/ 9153144 w 9153144"/>
              <a:gd name="connsiteY3" fmla="*/ 283464 h 3499104"/>
              <a:gd name="connsiteX4" fmla="*/ 9144000 w 9153144"/>
              <a:gd name="connsiteY4" fmla="*/ 2862072 h 3499104"/>
              <a:gd name="connsiteX5" fmla="*/ 6986016 w 9153144"/>
              <a:gd name="connsiteY5" fmla="*/ 3246120 h 3499104"/>
              <a:gd name="connsiteX6" fmla="*/ 3081528 w 9153144"/>
              <a:gd name="connsiteY6" fmla="*/ 2487168 h 3499104"/>
              <a:gd name="connsiteX7" fmla="*/ 9144 w 9153144"/>
              <a:gd name="connsiteY7" fmla="*/ 3136392 h 3499104"/>
              <a:gd name="connsiteX8" fmla="*/ 0 w 9153144"/>
              <a:gd name="connsiteY8" fmla="*/ 310896 h 3499104"/>
              <a:gd name="connsiteX0" fmla="*/ 0 w 9153144"/>
              <a:gd name="connsiteY0" fmla="*/ 310896 h 3499104"/>
              <a:gd name="connsiteX1" fmla="*/ 2651760 w 9153144"/>
              <a:gd name="connsiteY1" fmla="*/ 45720 h 3499104"/>
              <a:gd name="connsiteX2" fmla="*/ 6986016 w 9153144"/>
              <a:gd name="connsiteY2" fmla="*/ 804672 h 3499104"/>
              <a:gd name="connsiteX3" fmla="*/ 9153144 w 9153144"/>
              <a:gd name="connsiteY3" fmla="*/ 283464 h 3499104"/>
              <a:gd name="connsiteX4" fmla="*/ 9144000 w 9153144"/>
              <a:gd name="connsiteY4" fmla="*/ 2862072 h 3499104"/>
              <a:gd name="connsiteX5" fmla="*/ 6986016 w 9153144"/>
              <a:gd name="connsiteY5" fmla="*/ 3246120 h 3499104"/>
              <a:gd name="connsiteX6" fmla="*/ 3081528 w 9153144"/>
              <a:gd name="connsiteY6" fmla="*/ 2487168 h 3499104"/>
              <a:gd name="connsiteX7" fmla="*/ 9144 w 9153144"/>
              <a:gd name="connsiteY7" fmla="*/ 3136392 h 3499104"/>
              <a:gd name="connsiteX8" fmla="*/ 0 w 9153144"/>
              <a:gd name="connsiteY8" fmla="*/ 310896 h 3499104"/>
              <a:gd name="connsiteX0" fmla="*/ 0 w 9153144"/>
              <a:gd name="connsiteY0" fmla="*/ 310896 h 3308604"/>
              <a:gd name="connsiteX1" fmla="*/ 2651760 w 9153144"/>
              <a:gd name="connsiteY1" fmla="*/ 45720 h 3308604"/>
              <a:gd name="connsiteX2" fmla="*/ 6986016 w 9153144"/>
              <a:gd name="connsiteY2" fmla="*/ 804672 h 3308604"/>
              <a:gd name="connsiteX3" fmla="*/ 9153144 w 9153144"/>
              <a:gd name="connsiteY3" fmla="*/ 283464 h 3308604"/>
              <a:gd name="connsiteX4" fmla="*/ 9144000 w 9153144"/>
              <a:gd name="connsiteY4" fmla="*/ 2862072 h 3308604"/>
              <a:gd name="connsiteX5" fmla="*/ 6986016 w 9153144"/>
              <a:gd name="connsiteY5" fmla="*/ 3246120 h 3308604"/>
              <a:gd name="connsiteX6" fmla="*/ 3081528 w 9153144"/>
              <a:gd name="connsiteY6" fmla="*/ 2487168 h 3308604"/>
              <a:gd name="connsiteX7" fmla="*/ 9144 w 9153144"/>
              <a:gd name="connsiteY7" fmla="*/ 3136392 h 3308604"/>
              <a:gd name="connsiteX8" fmla="*/ 0 w 9153144"/>
              <a:gd name="connsiteY8" fmla="*/ 310896 h 3308604"/>
              <a:gd name="connsiteX0" fmla="*/ 0 w 9153144"/>
              <a:gd name="connsiteY0" fmla="*/ 310896 h 3308604"/>
              <a:gd name="connsiteX1" fmla="*/ 2651760 w 9153144"/>
              <a:gd name="connsiteY1" fmla="*/ 45720 h 3308604"/>
              <a:gd name="connsiteX2" fmla="*/ 6986016 w 9153144"/>
              <a:gd name="connsiteY2" fmla="*/ 804672 h 3308604"/>
              <a:gd name="connsiteX3" fmla="*/ 9153144 w 9153144"/>
              <a:gd name="connsiteY3" fmla="*/ 283464 h 3308604"/>
              <a:gd name="connsiteX4" fmla="*/ 9144000 w 9153144"/>
              <a:gd name="connsiteY4" fmla="*/ 2862072 h 3308604"/>
              <a:gd name="connsiteX5" fmla="*/ 6986016 w 9153144"/>
              <a:gd name="connsiteY5" fmla="*/ 3246120 h 3308604"/>
              <a:gd name="connsiteX6" fmla="*/ 3081528 w 9153144"/>
              <a:gd name="connsiteY6" fmla="*/ 2487168 h 3308604"/>
              <a:gd name="connsiteX7" fmla="*/ 9144 w 9153144"/>
              <a:gd name="connsiteY7" fmla="*/ 3136392 h 3308604"/>
              <a:gd name="connsiteX8" fmla="*/ 0 w 9153144"/>
              <a:gd name="connsiteY8" fmla="*/ 310896 h 3308604"/>
              <a:gd name="connsiteX0" fmla="*/ 0 w 9153144"/>
              <a:gd name="connsiteY0" fmla="*/ 310896 h 3306064"/>
              <a:gd name="connsiteX1" fmla="*/ 2651760 w 9153144"/>
              <a:gd name="connsiteY1" fmla="*/ 45720 h 3306064"/>
              <a:gd name="connsiteX2" fmla="*/ 6986016 w 9153144"/>
              <a:gd name="connsiteY2" fmla="*/ 804672 h 3306064"/>
              <a:gd name="connsiteX3" fmla="*/ 9153144 w 9153144"/>
              <a:gd name="connsiteY3" fmla="*/ 283464 h 3306064"/>
              <a:gd name="connsiteX4" fmla="*/ 9144000 w 9153144"/>
              <a:gd name="connsiteY4" fmla="*/ 2862072 h 3306064"/>
              <a:gd name="connsiteX5" fmla="*/ 6986016 w 9153144"/>
              <a:gd name="connsiteY5" fmla="*/ 3246120 h 3306064"/>
              <a:gd name="connsiteX6" fmla="*/ 3169920 w 9153144"/>
              <a:gd name="connsiteY6" fmla="*/ 2502408 h 3306064"/>
              <a:gd name="connsiteX7" fmla="*/ 9144 w 9153144"/>
              <a:gd name="connsiteY7" fmla="*/ 3136392 h 3306064"/>
              <a:gd name="connsiteX8" fmla="*/ 0 w 9153144"/>
              <a:gd name="connsiteY8" fmla="*/ 310896 h 3306064"/>
              <a:gd name="connsiteX0" fmla="*/ 0 w 9153144"/>
              <a:gd name="connsiteY0" fmla="*/ 310896 h 3309112"/>
              <a:gd name="connsiteX1" fmla="*/ 2651760 w 9153144"/>
              <a:gd name="connsiteY1" fmla="*/ 45720 h 3309112"/>
              <a:gd name="connsiteX2" fmla="*/ 6986016 w 9153144"/>
              <a:gd name="connsiteY2" fmla="*/ 804672 h 3309112"/>
              <a:gd name="connsiteX3" fmla="*/ 9153144 w 9153144"/>
              <a:gd name="connsiteY3" fmla="*/ 283464 h 3309112"/>
              <a:gd name="connsiteX4" fmla="*/ 9144000 w 9153144"/>
              <a:gd name="connsiteY4" fmla="*/ 2862072 h 3309112"/>
              <a:gd name="connsiteX5" fmla="*/ 6986016 w 9153144"/>
              <a:gd name="connsiteY5" fmla="*/ 3246120 h 3309112"/>
              <a:gd name="connsiteX6" fmla="*/ 3270504 w 9153144"/>
              <a:gd name="connsiteY6" fmla="*/ 2484120 h 3309112"/>
              <a:gd name="connsiteX7" fmla="*/ 9144 w 9153144"/>
              <a:gd name="connsiteY7" fmla="*/ 3136392 h 3309112"/>
              <a:gd name="connsiteX8" fmla="*/ 0 w 9153144"/>
              <a:gd name="connsiteY8" fmla="*/ 310896 h 3309112"/>
              <a:gd name="connsiteX0" fmla="*/ 0 w 9153144"/>
              <a:gd name="connsiteY0" fmla="*/ 310896 h 3309112"/>
              <a:gd name="connsiteX1" fmla="*/ 2651760 w 9153144"/>
              <a:gd name="connsiteY1" fmla="*/ 45720 h 3309112"/>
              <a:gd name="connsiteX2" fmla="*/ 6986016 w 9153144"/>
              <a:gd name="connsiteY2" fmla="*/ 804672 h 3309112"/>
              <a:gd name="connsiteX3" fmla="*/ 9153144 w 9153144"/>
              <a:gd name="connsiteY3" fmla="*/ 283464 h 3309112"/>
              <a:gd name="connsiteX4" fmla="*/ 9144000 w 9153144"/>
              <a:gd name="connsiteY4" fmla="*/ 2862072 h 3309112"/>
              <a:gd name="connsiteX5" fmla="*/ 6986016 w 9153144"/>
              <a:gd name="connsiteY5" fmla="*/ 3246120 h 3309112"/>
              <a:gd name="connsiteX6" fmla="*/ 3270504 w 9153144"/>
              <a:gd name="connsiteY6" fmla="*/ 2484120 h 3309112"/>
              <a:gd name="connsiteX7" fmla="*/ 9144 w 9153144"/>
              <a:gd name="connsiteY7" fmla="*/ 3136392 h 3309112"/>
              <a:gd name="connsiteX8" fmla="*/ 0 w 9153144"/>
              <a:gd name="connsiteY8" fmla="*/ 310896 h 3309112"/>
              <a:gd name="connsiteX0" fmla="*/ 0 w 9153144"/>
              <a:gd name="connsiteY0" fmla="*/ 310896 h 3309112"/>
              <a:gd name="connsiteX1" fmla="*/ 2651760 w 9153144"/>
              <a:gd name="connsiteY1" fmla="*/ 45720 h 3309112"/>
              <a:gd name="connsiteX2" fmla="*/ 6986016 w 9153144"/>
              <a:gd name="connsiteY2" fmla="*/ 804672 h 3309112"/>
              <a:gd name="connsiteX3" fmla="*/ 9153144 w 9153144"/>
              <a:gd name="connsiteY3" fmla="*/ 283464 h 3309112"/>
              <a:gd name="connsiteX4" fmla="*/ 9144000 w 9153144"/>
              <a:gd name="connsiteY4" fmla="*/ 2862072 h 3309112"/>
              <a:gd name="connsiteX5" fmla="*/ 6986016 w 9153144"/>
              <a:gd name="connsiteY5" fmla="*/ 3246120 h 3309112"/>
              <a:gd name="connsiteX6" fmla="*/ 3270504 w 9153144"/>
              <a:gd name="connsiteY6" fmla="*/ 2484120 h 3309112"/>
              <a:gd name="connsiteX7" fmla="*/ 9144 w 9153144"/>
              <a:gd name="connsiteY7" fmla="*/ 3136392 h 3309112"/>
              <a:gd name="connsiteX8" fmla="*/ 0 w 9153144"/>
              <a:gd name="connsiteY8" fmla="*/ 310896 h 3309112"/>
              <a:gd name="connsiteX0" fmla="*/ 0 w 9153144"/>
              <a:gd name="connsiteY0" fmla="*/ 310896 h 3309112"/>
              <a:gd name="connsiteX1" fmla="*/ 2651760 w 9153144"/>
              <a:gd name="connsiteY1" fmla="*/ 45720 h 3309112"/>
              <a:gd name="connsiteX2" fmla="*/ 6986016 w 9153144"/>
              <a:gd name="connsiteY2" fmla="*/ 804672 h 3309112"/>
              <a:gd name="connsiteX3" fmla="*/ 9153144 w 9153144"/>
              <a:gd name="connsiteY3" fmla="*/ 283464 h 3309112"/>
              <a:gd name="connsiteX4" fmla="*/ 9144000 w 9153144"/>
              <a:gd name="connsiteY4" fmla="*/ 2862072 h 3309112"/>
              <a:gd name="connsiteX5" fmla="*/ 6986016 w 9153144"/>
              <a:gd name="connsiteY5" fmla="*/ 3246120 h 3309112"/>
              <a:gd name="connsiteX6" fmla="*/ 3270504 w 9153144"/>
              <a:gd name="connsiteY6" fmla="*/ 2484120 h 3309112"/>
              <a:gd name="connsiteX7" fmla="*/ 9144 w 9153144"/>
              <a:gd name="connsiteY7" fmla="*/ 3136392 h 3309112"/>
              <a:gd name="connsiteX8" fmla="*/ 0 w 9153144"/>
              <a:gd name="connsiteY8" fmla="*/ 310896 h 3309112"/>
              <a:gd name="connsiteX0" fmla="*/ 0 w 9162288"/>
              <a:gd name="connsiteY0" fmla="*/ 290693 h 3357044"/>
              <a:gd name="connsiteX1" fmla="*/ 2660904 w 9162288"/>
              <a:gd name="connsiteY1" fmla="*/ 93652 h 3357044"/>
              <a:gd name="connsiteX2" fmla="*/ 6995160 w 9162288"/>
              <a:gd name="connsiteY2" fmla="*/ 852604 h 3357044"/>
              <a:gd name="connsiteX3" fmla="*/ 9162288 w 9162288"/>
              <a:gd name="connsiteY3" fmla="*/ 331396 h 3357044"/>
              <a:gd name="connsiteX4" fmla="*/ 9153144 w 9162288"/>
              <a:gd name="connsiteY4" fmla="*/ 2910004 h 3357044"/>
              <a:gd name="connsiteX5" fmla="*/ 6995160 w 9162288"/>
              <a:gd name="connsiteY5" fmla="*/ 3294052 h 3357044"/>
              <a:gd name="connsiteX6" fmla="*/ 3279648 w 9162288"/>
              <a:gd name="connsiteY6" fmla="*/ 2532052 h 3357044"/>
              <a:gd name="connsiteX7" fmla="*/ 18288 w 9162288"/>
              <a:gd name="connsiteY7" fmla="*/ 3184324 h 3357044"/>
              <a:gd name="connsiteX8" fmla="*/ 0 w 9162288"/>
              <a:gd name="connsiteY8" fmla="*/ 290693 h 3357044"/>
              <a:gd name="connsiteX0" fmla="*/ 0 w 9162288"/>
              <a:gd name="connsiteY0" fmla="*/ 290693 h 3357044"/>
              <a:gd name="connsiteX1" fmla="*/ 2660904 w 9162288"/>
              <a:gd name="connsiteY1" fmla="*/ 93652 h 3357044"/>
              <a:gd name="connsiteX2" fmla="*/ 6995160 w 9162288"/>
              <a:gd name="connsiteY2" fmla="*/ 852604 h 3357044"/>
              <a:gd name="connsiteX3" fmla="*/ 9162288 w 9162288"/>
              <a:gd name="connsiteY3" fmla="*/ 379091 h 3357044"/>
              <a:gd name="connsiteX4" fmla="*/ 9153144 w 9162288"/>
              <a:gd name="connsiteY4" fmla="*/ 2910004 h 3357044"/>
              <a:gd name="connsiteX5" fmla="*/ 6995160 w 9162288"/>
              <a:gd name="connsiteY5" fmla="*/ 3294052 h 3357044"/>
              <a:gd name="connsiteX6" fmla="*/ 3279648 w 9162288"/>
              <a:gd name="connsiteY6" fmla="*/ 2532052 h 3357044"/>
              <a:gd name="connsiteX7" fmla="*/ 18288 w 9162288"/>
              <a:gd name="connsiteY7" fmla="*/ 3184324 h 3357044"/>
              <a:gd name="connsiteX8" fmla="*/ 0 w 9162288"/>
              <a:gd name="connsiteY8" fmla="*/ 290693 h 3357044"/>
              <a:gd name="connsiteX0" fmla="*/ 0 w 9162288"/>
              <a:gd name="connsiteY0" fmla="*/ 299777 h 3366128"/>
              <a:gd name="connsiteX1" fmla="*/ 2660904 w 9162288"/>
              <a:gd name="connsiteY1" fmla="*/ 102736 h 3366128"/>
              <a:gd name="connsiteX2" fmla="*/ 6595872 w 9162288"/>
              <a:gd name="connsiteY2" fmla="*/ 916196 h 3366128"/>
              <a:gd name="connsiteX3" fmla="*/ 9162288 w 9162288"/>
              <a:gd name="connsiteY3" fmla="*/ 388175 h 3366128"/>
              <a:gd name="connsiteX4" fmla="*/ 9153144 w 9162288"/>
              <a:gd name="connsiteY4" fmla="*/ 2919088 h 3366128"/>
              <a:gd name="connsiteX5" fmla="*/ 6995160 w 9162288"/>
              <a:gd name="connsiteY5" fmla="*/ 3303136 h 3366128"/>
              <a:gd name="connsiteX6" fmla="*/ 3279648 w 9162288"/>
              <a:gd name="connsiteY6" fmla="*/ 2541136 h 3366128"/>
              <a:gd name="connsiteX7" fmla="*/ 18288 w 9162288"/>
              <a:gd name="connsiteY7" fmla="*/ 3193408 h 3366128"/>
              <a:gd name="connsiteX8" fmla="*/ 0 w 9162288"/>
              <a:gd name="connsiteY8" fmla="*/ 299777 h 3366128"/>
              <a:gd name="connsiteX0" fmla="*/ 0 w 9162288"/>
              <a:gd name="connsiteY0" fmla="*/ 181676 h 3248027"/>
              <a:gd name="connsiteX1" fmla="*/ 2727960 w 9162288"/>
              <a:gd name="connsiteY1" fmla="*/ 102736 h 3248027"/>
              <a:gd name="connsiteX2" fmla="*/ 6595872 w 9162288"/>
              <a:gd name="connsiteY2" fmla="*/ 798095 h 3248027"/>
              <a:gd name="connsiteX3" fmla="*/ 9162288 w 9162288"/>
              <a:gd name="connsiteY3" fmla="*/ 270074 h 3248027"/>
              <a:gd name="connsiteX4" fmla="*/ 9153144 w 9162288"/>
              <a:gd name="connsiteY4" fmla="*/ 2800987 h 3248027"/>
              <a:gd name="connsiteX5" fmla="*/ 6995160 w 9162288"/>
              <a:gd name="connsiteY5" fmla="*/ 3185035 h 3248027"/>
              <a:gd name="connsiteX6" fmla="*/ 3279648 w 9162288"/>
              <a:gd name="connsiteY6" fmla="*/ 2423035 h 3248027"/>
              <a:gd name="connsiteX7" fmla="*/ 18288 w 9162288"/>
              <a:gd name="connsiteY7" fmla="*/ 3075307 h 3248027"/>
              <a:gd name="connsiteX8" fmla="*/ 0 w 9162288"/>
              <a:gd name="connsiteY8" fmla="*/ 181676 h 3248027"/>
              <a:gd name="connsiteX0" fmla="*/ 0 w 9162288"/>
              <a:gd name="connsiteY0" fmla="*/ 155448 h 3221799"/>
              <a:gd name="connsiteX1" fmla="*/ 2727960 w 9162288"/>
              <a:gd name="connsiteY1" fmla="*/ 76508 h 3221799"/>
              <a:gd name="connsiteX2" fmla="*/ 6595872 w 9162288"/>
              <a:gd name="connsiteY2" fmla="*/ 771867 h 3221799"/>
              <a:gd name="connsiteX3" fmla="*/ 9162288 w 9162288"/>
              <a:gd name="connsiteY3" fmla="*/ 243846 h 3221799"/>
              <a:gd name="connsiteX4" fmla="*/ 9153144 w 9162288"/>
              <a:gd name="connsiteY4" fmla="*/ 2774759 h 3221799"/>
              <a:gd name="connsiteX5" fmla="*/ 6995160 w 9162288"/>
              <a:gd name="connsiteY5" fmla="*/ 3158807 h 3221799"/>
              <a:gd name="connsiteX6" fmla="*/ 3279648 w 9162288"/>
              <a:gd name="connsiteY6" fmla="*/ 2396807 h 3221799"/>
              <a:gd name="connsiteX7" fmla="*/ 18288 w 9162288"/>
              <a:gd name="connsiteY7" fmla="*/ 3049079 h 3221799"/>
              <a:gd name="connsiteX8" fmla="*/ 0 w 9162288"/>
              <a:gd name="connsiteY8" fmla="*/ 155448 h 3221799"/>
              <a:gd name="connsiteX0" fmla="*/ 0 w 9162288"/>
              <a:gd name="connsiteY0" fmla="*/ 121380 h 3187731"/>
              <a:gd name="connsiteX1" fmla="*/ 2727960 w 9162288"/>
              <a:gd name="connsiteY1" fmla="*/ 42440 h 3187731"/>
              <a:gd name="connsiteX2" fmla="*/ 6595872 w 9162288"/>
              <a:gd name="connsiteY2" fmla="*/ 737799 h 3187731"/>
              <a:gd name="connsiteX3" fmla="*/ 9162288 w 9162288"/>
              <a:gd name="connsiteY3" fmla="*/ 209778 h 3187731"/>
              <a:gd name="connsiteX4" fmla="*/ 9153144 w 9162288"/>
              <a:gd name="connsiteY4" fmla="*/ 2740691 h 3187731"/>
              <a:gd name="connsiteX5" fmla="*/ 6995160 w 9162288"/>
              <a:gd name="connsiteY5" fmla="*/ 3124739 h 3187731"/>
              <a:gd name="connsiteX6" fmla="*/ 3279648 w 9162288"/>
              <a:gd name="connsiteY6" fmla="*/ 2362739 h 3187731"/>
              <a:gd name="connsiteX7" fmla="*/ 18288 w 9162288"/>
              <a:gd name="connsiteY7" fmla="*/ 3015011 h 3187731"/>
              <a:gd name="connsiteX8" fmla="*/ 0 w 9162288"/>
              <a:gd name="connsiteY8" fmla="*/ 121380 h 3187731"/>
              <a:gd name="connsiteX0" fmla="*/ 0 w 9162288"/>
              <a:gd name="connsiteY0" fmla="*/ 121380 h 3187731"/>
              <a:gd name="connsiteX1" fmla="*/ 2727960 w 9162288"/>
              <a:gd name="connsiteY1" fmla="*/ 42440 h 3187731"/>
              <a:gd name="connsiteX2" fmla="*/ 6595872 w 9162288"/>
              <a:gd name="connsiteY2" fmla="*/ 737799 h 3187731"/>
              <a:gd name="connsiteX3" fmla="*/ 9162288 w 9162288"/>
              <a:gd name="connsiteY3" fmla="*/ 209778 h 3187731"/>
              <a:gd name="connsiteX4" fmla="*/ 9153144 w 9162288"/>
              <a:gd name="connsiteY4" fmla="*/ 2740691 h 3187731"/>
              <a:gd name="connsiteX5" fmla="*/ 6995160 w 9162288"/>
              <a:gd name="connsiteY5" fmla="*/ 3124739 h 3187731"/>
              <a:gd name="connsiteX6" fmla="*/ 3279648 w 9162288"/>
              <a:gd name="connsiteY6" fmla="*/ 2362739 h 3187731"/>
              <a:gd name="connsiteX7" fmla="*/ 18288 w 9162288"/>
              <a:gd name="connsiteY7" fmla="*/ 3015011 h 3187731"/>
              <a:gd name="connsiteX8" fmla="*/ 0 w 9162288"/>
              <a:gd name="connsiteY8" fmla="*/ 121380 h 3187731"/>
              <a:gd name="connsiteX0" fmla="*/ 0 w 9162288"/>
              <a:gd name="connsiteY0" fmla="*/ 158964 h 3225315"/>
              <a:gd name="connsiteX1" fmla="*/ 2727960 w 9162288"/>
              <a:gd name="connsiteY1" fmla="*/ 80024 h 3225315"/>
              <a:gd name="connsiteX2" fmla="*/ 6595872 w 9162288"/>
              <a:gd name="connsiteY2" fmla="*/ 775383 h 3225315"/>
              <a:gd name="connsiteX3" fmla="*/ 9162288 w 9162288"/>
              <a:gd name="connsiteY3" fmla="*/ 247362 h 3225315"/>
              <a:gd name="connsiteX4" fmla="*/ 9153144 w 9162288"/>
              <a:gd name="connsiteY4" fmla="*/ 2778275 h 3225315"/>
              <a:gd name="connsiteX5" fmla="*/ 6995160 w 9162288"/>
              <a:gd name="connsiteY5" fmla="*/ 3162323 h 3225315"/>
              <a:gd name="connsiteX6" fmla="*/ 3279648 w 9162288"/>
              <a:gd name="connsiteY6" fmla="*/ 2400323 h 3225315"/>
              <a:gd name="connsiteX7" fmla="*/ 18288 w 9162288"/>
              <a:gd name="connsiteY7" fmla="*/ 3052595 h 3225315"/>
              <a:gd name="connsiteX8" fmla="*/ 0 w 9162288"/>
              <a:gd name="connsiteY8" fmla="*/ 158964 h 3225315"/>
              <a:gd name="connsiteX0" fmla="*/ 0 w 9162288"/>
              <a:gd name="connsiteY0" fmla="*/ 158964 h 3225315"/>
              <a:gd name="connsiteX1" fmla="*/ 2727960 w 9162288"/>
              <a:gd name="connsiteY1" fmla="*/ 80024 h 3225315"/>
              <a:gd name="connsiteX2" fmla="*/ 6595872 w 9162288"/>
              <a:gd name="connsiteY2" fmla="*/ 775383 h 3225315"/>
              <a:gd name="connsiteX3" fmla="*/ 9162288 w 9162288"/>
              <a:gd name="connsiteY3" fmla="*/ 247362 h 3225315"/>
              <a:gd name="connsiteX4" fmla="*/ 9153144 w 9162288"/>
              <a:gd name="connsiteY4" fmla="*/ 2778275 h 3225315"/>
              <a:gd name="connsiteX5" fmla="*/ 6995160 w 9162288"/>
              <a:gd name="connsiteY5" fmla="*/ 3162323 h 3225315"/>
              <a:gd name="connsiteX6" fmla="*/ 3279648 w 9162288"/>
              <a:gd name="connsiteY6" fmla="*/ 2400323 h 3225315"/>
              <a:gd name="connsiteX7" fmla="*/ 18288 w 9162288"/>
              <a:gd name="connsiteY7" fmla="*/ 3052595 h 3225315"/>
              <a:gd name="connsiteX8" fmla="*/ 0 w 9162288"/>
              <a:gd name="connsiteY8" fmla="*/ 158964 h 3225315"/>
              <a:gd name="connsiteX0" fmla="*/ 0 w 9162288"/>
              <a:gd name="connsiteY0" fmla="*/ 140794 h 3207145"/>
              <a:gd name="connsiteX1" fmla="*/ 2828544 w 9162288"/>
              <a:gd name="connsiteY1" fmla="*/ 80024 h 3207145"/>
              <a:gd name="connsiteX2" fmla="*/ 6595872 w 9162288"/>
              <a:gd name="connsiteY2" fmla="*/ 757213 h 3207145"/>
              <a:gd name="connsiteX3" fmla="*/ 9162288 w 9162288"/>
              <a:gd name="connsiteY3" fmla="*/ 229192 h 3207145"/>
              <a:gd name="connsiteX4" fmla="*/ 9153144 w 9162288"/>
              <a:gd name="connsiteY4" fmla="*/ 2760105 h 3207145"/>
              <a:gd name="connsiteX5" fmla="*/ 6995160 w 9162288"/>
              <a:gd name="connsiteY5" fmla="*/ 3144153 h 3207145"/>
              <a:gd name="connsiteX6" fmla="*/ 3279648 w 9162288"/>
              <a:gd name="connsiteY6" fmla="*/ 2382153 h 3207145"/>
              <a:gd name="connsiteX7" fmla="*/ 18288 w 9162288"/>
              <a:gd name="connsiteY7" fmla="*/ 3034425 h 3207145"/>
              <a:gd name="connsiteX8" fmla="*/ 0 w 9162288"/>
              <a:gd name="connsiteY8" fmla="*/ 140794 h 3207145"/>
              <a:gd name="connsiteX0" fmla="*/ 0 w 9162288"/>
              <a:gd name="connsiteY0" fmla="*/ 140794 h 3207145"/>
              <a:gd name="connsiteX1" fmla="*/ 2828544 w 9162288"/>
              <a:gd name="connsiteY1" fmla="*/ 80024 h 3207145"/>
              <a:gd name="connsiteX2" fmla="*/ 6595872 w 9162288"/>
              <a:gd name="connsiteY2" fmla="*/ 757213 h 3207145"/>
              <a:gd name="connsiteX3" fmla="*/ 9162288 w 9162288"/>
              <a:gd name="connsiteY3" fmla="*/ 229192 h 3207145"/>
              <a:gd name="connsiteX4" fmla="*/ 9153144 w 9162288"/>
              <a:gd name="connsiteY4" fmla="*/ 2760105 h 3207145"/>
              <a:gd name="connsiteX5" fmla="*/ 6995160 w 9162288"/>
              <a:gd name="connsiteY5" fmla="*/ 3144153 h 3207145"/>
              <a:gd name="connsiteX6" fmla="*/ 3279648 w 9162288"/>
              <a:gd name="connsiteY6" fmla="*/ 2382153 h 3207145"/>
              <a:gd name="connsiteX7" fmla="*/ 18288 w 9162288"/>
              <a:gd name="connsiteY7" fmla="*/ 3034425 h 3207145"/>
              <a:gd name="connsiteX8" fmla="*/ 0 w 9162288"/>
              <a:gd name="connsiteY8" fmla="*/ 140794 h 3207145"/>
              <a:gd name="connsiteX0" fmla="*/ 0 w 9162288"/>
              <a:gd name="connsiteY0" fmla="*/ 140794 h 3040521"/>
              <a:gd name="connsiteX1" fmla="*/ 2828544 w 9162288"/>
              <a:gd name="connsiteY1" fmla="*/ 80024 h 3040521"/>
              <a:gd name="connsiteX2" fmla="*/ 6595872 w 9162288"/>
              <a:gd name="connsiteY2" fmla="*/ 757213 h 3040521"/>
              <a:gd name="connsiteX3" fmla="*/ 9162288 w 9162288"/>
              <a:gd name="connsiteY3" fmla="*/ 229192 h 3040521"/>
              <a:gd name="connsiteX4" fmla="*/ 9153144 w 9162288"/>
              <a:gd name="connsiteY4" fmla="*/ 2760105 h 3040521"/>
              <a:gd name="connsiteX5" fmla="*/ 6690360 w 9162288"/>
              <a:gd name="connsiteY5" fmla="*/ 2746696 h 3040521"/>
              <a:gd name="connsiteX6" fmla="*/ 3279648 w 9162288"/>
              <a:gd name="connsiteY6" fmla="*/ 2382153 h 3040521"/>
              <a:gd name="connsiteX7" fmla="*/ 18288 w 9162288"/>
              <a:gd name="connsiteY7" fmla="*/ 3034425 h 3040521"/>
              <a:gd name="connsiteX8" fmla="*/ 0 w 9162288"/>
              <a:gd name="connsiteY8" fmla="*/ 140794 h 3040521"/>
              <a:gd name="connsiteX0" fmla="*/ 0 w 9162288"/>
              <a:gd name="connsiteY0" fmla="*/ 140794 h 3040521"/>
              <a:gd name="connsiteX1" fmla="*/ 2828544 w 9162288"/>
              <a:gd name="connsiteY1" fmla="*/ 80024 h 3040521"/>
              <a:gd name="connsiteX2" fmla="*/ 6595872 w 9162288"/>
              <a:gd name="connsiteY2" fmla="*/ 757213 h 3040521"/>
              <a:gd name="connsiteX3" fmla="*/ 9162288 w 9162288"/>
              <a:gd name="connsiteY3" fmla="*/ 229192 h 3040521"/>
              <a:gd name="connsiteX4" fmla="*/ 9153144 w 9162288"/>
              <a:gd name="connsiteY4" fmla="*/ 2760105 h 3040521"/>
              <a:gd name="connsiteX5" fmla="*/ 6690360 w 9162288"/>
              <a:gd name="connsiteY5" fmla="*/ 2746696 h 3040521"/>
              <a:gd name="connsiteX6" fmla="*/ 2865120 w 9162288"/>
              <a:gd name="connsiteY6" fmla="*/ 2307204 h 3040521"/>
              <a:gd name="connsiteX7" fmla="*/ 18288 w 9162288"/>
              <a:gd name="connsiteY7" fmla="*/ 3034425 h 3040521"/>
              <a:gd name="connsiteX8" fmla="*/ 0 w 9162288"/>
              <a:gd name="connsiteY8" fmla="*/ 140794 h 3040521"/>
              <a:gd name="connsiteX0" fmla="*/ 0 w 9162288"/>
              <a:gd name="connsiteY0" fmla="*/ 140794 h 3040521"/>
              <a:gd name="connsiteX1" fmla="*/ 2828544 w 9162288"/>
              <a:gd name="connsiteY1" fmla="*/ 80024 h 3040521"/>
              <a:gd name="connsiteX2" fmla="*/ 6595872 w 9162288"/>
              <a:gd name="connsiteY2" fmla="*/ 757213 h 3040521"/>
              <a:gd name="connsiteX3" fmla="*/ 9162288 w 9162288"/>
              <a:gd name="connsiteY3" fmla="*/ 229192 h 3040521"/>
              <a:gd name="connsiteX4" fmla="*/ 9153144 w 9162288"/>
              <a:gd name="connsiteY4" fmla="*/ 2760105 h 3040521"/>
              <a:gd name="connsiteX5" fmla="*/ 6690360 w 9162288"/>
              <a:gd name="connsiteY5" fmla="*/ 2746696 h 3040521"/>
              <a:gd name="connsiteX6" fmla="*/ 2865120 w 9162288"/>
              <a:gd name="connsiteY6" fmla="*/ 2307204 h 3040521"/>
              <a:gd name="connsiteX7" fmla="*/ 18288 w 9162288"/>
              <a:gd name="connsiteY7" fmla="*/ 3034425 h 3040521"/>
              <a:gd name="connsiteX8" fmla="*/ 0 w 9162288"/>
              <a:gd name="connsiteY8" fmla="*/ 140794 h 3040521"/>
              <a:gd name="connsiteX0" fmla="*/ 0 w 9162288"/>
              <a:gd name="connsiteY0" fmla="*/ 140794 h 3034425"/>
              <a:gd name="connsiteX1" fmla="*/ 2828544 w 9162288"/>
              <a:gd name="connsiteY1" fmla="*/ 80024 h 3034425"/>
              <a:gd name="connsiteX2" fmla="*/ 6595872 w 9162288"/>
              <a:gd name="connsiteY2" fmla="*/ 757213 h 3034425"/>
              <a:gd name="connsiteX3" fmla="*/ 9162288 w 9162288"/>
              <a:gd name="connsiteY3" fmla="*/ 229192 h 3034425"/>
              <a:gd name="connsiteX4" fmla="*/ 9153144 w 9162288"/>
              <a:gd name="connsiteY4" fmla="*/ 2760105 h 3034425"/>
              <a:gd name="connsiteX5" fmla="*/ 6690360 w 9162288"/>
              <a:gd name="connsiteY5" fmla="*/ 2746696 h 3034425"/>
              <a:gd name="connsiteX6" fmla="*/ 2865120 w 9162288"/>
              <a:gd name="connsiteY6" fmla="*/ 2307204 h 3034425"/>
              <a:gd name="connsiteX7" fmla="*/ 18288 w 9162288"/>
              <a:gd name="connsiteY7" fmla="*/ 3034425 h 3034425"/>
              <a:gd name="connsiteX8" fmla="*/ 0 w 9162288"/>
              <a:gd name="connsiteY8" fmla="*/ 140794 h 3034425"/>
              <a:gd name="connsiteX0" fmla="*/ 0 w 9162288"/>
              <a:gd name="connsiteY0" fmla="*/ 140794 h 3034425"/>
              <a:gd name="connsiteX1" fmla="*/ 2828544 w 9162288"/>
              <a:gd name="connsiteY1" fmla="*/ 80024 h 3034425"/>
              <a:gd name="connsiteX2" fmla="*/ 6595872 w 9162288"/>
              <a:gd name="connsiteY2" fmla="*/ 757213 h 3034425"/>
              <a:gd name="connsiteX3" fmla="*/ 9162288 w 9162288"/>
              <a:gd name="connsiteY3" fmla="*/ 229192 h 3034425"/>
              <a:gd name="connsiteX4" fmla="*/ 9153144 w 9162288"/>
              <a:gd name="connsiteY4" fmla="*/ 2760105 h 3034425"/>
              <a:gd name="connsiteX5" fmla="*/ 6690360 w 9162288"/>
              <a:gd name="connsiteY5" fmla="*/ 2746696 h 3034425"/>
              <a:gd name="connsiteX6" fmla="*/ 2865120 w 9162288"/>
              <a:gd name="connsiteY6" fmla="*/ 2307204 h 3034425"/>
              <a:gd name="connsiteX7" fmla="*/ 18288 w 9162288"/>
              <a:gd name="connsiteY7" fmla="*/ 3034425 h 3034425"/>
              <a:gd name="connsiteX8" fmla="*/ 0 w 9162288"/>
              <a:gd name="connsiteY8" fmla="*/ 140794 h 3034425"/>
              <a:gd name="connsiteX0" fmla="*/ 0 w 9162288"/>
              <a:gd name="connsiteY0" fmla="*/ 140794 h 3034425"/>
              <a:gd name="connsiteX1" fmla="*/ 2828544 w 9162288"/>
              <a:gd name="connsiteY1" fmla="*/ 80024 h 3034425"/>
              <a:gd name="connsiteX2" fmla="*/ 6595872 w 9162288"/>
              <a:gd name="connsiteY2" fmla="*/ 757213 h 3034425"/>
              <a:gd name="connsiteX3" fmla="*/ 9162288 w 9162288"/>
              <a:gd name="connsiteY3" fmla="*/ 229192 h 3034425"/>
              <a:gd name="connsiteX4" fmla="*/ 9153144 w 9162288"/>
              <a:gd name="connsiteY4" fmla="*/ 2760105 h 3034425"/>
              <a:gd name="connsiteX5" fmla="*/ 6690360 w 9162288"/>
              <a:gd name="connsiteY5" fmla="*/ 2746696 h 3034425"/>
              <a:gd name="connsiteX6" fmla="*/ 2865120 w 9162288"/>
              <a:gd name="connsiteY6" fmla="*/ 2307204 h 3034425"/>
              <a:gd name="connsiteX7" fmla="*/ 18288 w 9162288"/>
              <a:gd name="connsiteY7" fmla="*/ 3034425 h 3034425"/>
              <a:gd name="connsiteX8" fmla="*/ 0 w 9162288"/>
              <a:gd name="connsiteY8" fmla="*/ 140794 h 3034425"/>
              <a:gd name="connsiteX0" fmla="*/ 0 w 9162288"/>
              <a:gd name="connsiteY0" fmla="*/ 140794 h 3043297"/>
              <a:gd name="connsiteX1" fmla="*/ 2828544 w 9162288"/>
              <a:gd name="connsiteY1" fmla="*/ 80024 h 3043297"/>
              <a:gd name="connsiteX2" fmla="*/ 6595872 w 9162288"/>
              <a:gd name="connsiteY2" fmla="*/ 757213 h 3043297"/>
              <a:gd name="connsiteX3" fmla="*/ 9162288 w 9162288"/>
              <a:gd name="connsiteY3" fmla="*/ 229192 h 3043297"/>
              <a:gd name="connsiteX4" fmla="*/ 9153144 w 9162288"/>
              <a:gd name="connsiteY4" fmla="*/ 2760105 h 3043297"/>
              <a:gd name="connsiteX5" fmla="*/ 6690360 w 9162288"/>
              <a:gd name="connsiteY5" fmla="*/ 2746696 h 3043297"/>
              <a:gd name="connsiteX6" fmla="*/ 2865120 w 9162288"/>
              <a:gd name="connsiteY6" fmla="*/ 2307204 h 3043297"/>
              <a:gd name="connsiteX7" fmla="*/ 1619 w 9162288"/>
              <a:gd name="connsiteY7" fmla="*/ 3043297 h 3043297"/>
              <a:gd name="connsiteX8" fmla="*/ 0 w 9162288"/>
              <a:gd name="connsiteY8" fmla="*/ 140794 h 3043297"/>
              <a:gd name="connsiteX0" fmla="*/ 0 w 9153144"/>
              <a:gd name="connsiteY0" fmla="*/ 140794 h 3043297"/>
              <a:gd name="connsiteX1" fmla="*/ 2828544 w 9153144"/>
              <a:gd name="connsiteY1" fmla="*/ 80024 h 3043297"/>
              <a:gd name="connsiteX2" fmla="*/ 6595872 w 9153144"/>
              <a:gd name="connsiteY2" fmla="*/ 757213 h 3043297"/>
              <a:gd name="connsiteX3" fmla="*/ 9144533 w 9153144"/>
              <a:gd name="connsiteY3" fmla="*/ 230295 h 3043297"/>
              <a:gd name="connsiteX4" fmla="*/ 9153144 w 9153144"/>
              <a:gd name="connsiteY4" fmla="*/ 2760105 h 3043297"/>
              <a:gd name="connsiteX5" fmla="*/ 6690360 w 9153144"/>
              <a:gd name="connsiteY5" fmla="*/ 2746696 h 3043297"/>
              <a:gd name="connsiteX6" fmla="*/ 2865120 w 9153144"/>
              <a:gd name="connsiteY6" fmla="*/ 2307204 h 3043297"/>
              <a:gd name="connsiteX7" fmla="*/ 1619 w 9153144"/>
              <a:gd name="connsiteY7" fmla="*/ 3043297 h 3043297"/>
              <a:gd name="connsiteX8" fmla="*/ 0 w 9153144"/>
              <a:gd name="connsiteY8" fmla="*/ 140794 h 3043297"/>
              <a:gd name="connsiteX0" fmla="*/ 0 w 9147403"/>
              <a:gd name="connsiteY0" fmla="*/ 140794 h 3043297"/>
              <a:gd name="connsiteX1" fmla="*/ 2828544 w 9147403"/>
              <a:gd name="connsiteY1" fmla="*/ 80024 h 3043297"/>
              <a:gd name="connsiteX2" fmla="*/ 6595872 w 9147403"/>
              <a:gd name="connsiteY2" fmla="*/ 757213 h 3043297"/>
              <a:gd name="connsiteX3" fmla="*/ 9144533 w 9147403"/>
              <a:gd name="connsiteY3" fmla="*/ 230295 h 3043297"/>
              <a:gd name="connsiteX4" fmla="*/ 9141307 w 9147403"/>
              <a:gd name="connsiteY4" fmla="*/ 2761208 h 3043297"/>
              <a:gd name="connsiteX5" fmla="*/ 6690360 w 9147403"/>
              <a:gd name="connsiteY5" fmla="*/ 2746696 h 3043297"/>
              <a:gd name="connsiteX6" fmla="*/ 2865120 w 9147403"/>
              <a:gd name="connsiteY6" fmla="*/ 2307204 h 3043297"/>
              <a:gd name="connsiteX7" fmla="*/ 1619 w 9147403"/>
              <a:gd name="connsiteY7" fmla="*/ 3043297 h 3043297"/>
              <a:gd name="connsiteX8" fmla="*/ 0 w 9147403"/>
              <a:gd name="connsiteY8" fmla="*/ 140794 h 3043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147403" h="3043297">
                <a:moveTo>
                  <a:pt x="0" y="140794"/>
                </a:moveTo>
                <a:cubicBezTo>
                  <a:pt x="784860" y="19414"/>
                  <a:pt x="1778000" y="0"/>
                  <a:pt x="2828544" y="80024"/>
                </a:cubicBezTo>
                <a:cubicBezTo>
                  <a:pt x="3879088" y="160048"/>
                  <a:pt x="5543207" y="732168"/>
                  <a:pt x="6595872" y="757213"/>
                </a:cubicBezTo>
                <a:cubicBezTo>
                  <a:pt x="7648537" y="782258"/>
                  <a:pt x="8376437" y="535486"/>
                  <a:pt x="9144533" y="230295"/>
                </a:cubicBezTo>
                <a:cubicBezTo>
                  <a:pt x="9147403" y="1073565"/>
                  <a:pt x="9138437" y="1917938"/>
                  <a:pt x="9141307" y="2761208"/>
                </a:cubicBezTo>
                <a:cubicBezTo>
                  <a:pt x="8237575" y="2914438"/>
                  <a:pt x="7736391" y="2822363"/>
                  <a:pt x="6690360" y="2746696"/>
                </a:cubicBezTo>
                <a:cubicBezTo>
                  <a:pt x="5644329" y="2671029"/>
                  <a:pt x="3979910" y="2257771"/>
                  <a:pt x="2865120" y="2307204"/>
                </a:cubicBezTo>
                <a:cubicBezTo>
                  <a:pt x="1750330" y="2356637"/>
                  <a:pt x="734663" y="2709091"/>
                  <a:pt x="1619" y="3043297"/>
                </a:cubicBezTo>
                <a:cubicBezTo>
                  <a:pt x="1079" y="2075796"/>
                  <a:pt x="540" y="1108295"/>
                  <a:pt x="0" y="140794"/>
                </a:cubicBezTo>
                <a:close/>
              </a:path>
            </a:pathLst>
          </a:custGeom>
          <a:solidFill>
            <a:srgbClr val="40C6D8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Freeform 7"/>
          <p:cNvSpPr/>
          <p:nvPr/>
        </p:nvSpPr>
        <p:spPr bwMode="invGray">
          <a:xfrm>
            <a:off x="0" y="1728788"/>
            <a:ext cx="9144000" cy="3308350"/>
          </a:xfrm>
          <a:custGeom>
            <a:avLst/>
            <a:gdLst>
              <a:gd name="connsiteX0" fmla="*/ 0 w 9153144"/>
              <a:gd name="connsiteY0" fmla="*/ 265176 h 3200400"/>
              <a:gd name="connsiteX1" fmla="*/ 2651760 w 9153144"/>
              <a:gd name="connsiteY1" fmla="*/ 0 h 3200400"/>
              <a:gd name="connsiteX2" fmla="*/ 6986016 w 9153144"/>
              <a:gd name="connsiteY2" fmla="*/ 758952 h 3200400"/>
              <a:gd name="connsiteX3" fmla="*/ 9153144 w 9153144"/>
              <a:gd name="connsiteY3" fmla="*/ 237744 h 3200400"/>
              <a:gd name="connsiteX4" fmla="*/ 9144000 w 9153144"/>
              <a:gd name="connsiteY4" fmla="*/ 2816352 h 3200400"/>
              <a:gd name="connsiteX5" fmla="*/ 6986016 w 9153144"/>
              <a:gd name="connsiteY5" fmla="*/ 3200400 h 3200400"/>
              <a:gd name="connsiteX6" fmla="*/ 3081528 w 9153144"/>
              <a:gd name="connsiteY6" fmla="*/ 2441448 h 3200400"/>
              <a:gd name="connsiteX7" fmla="*/ 9144 w 9153144"/>
              <a:gd name="connsiteY7" fmla="*/ 3090672 h 3200400"/>
              <a:gd name="connsiteX8" fmla="*/ 0 w 9153144"/>
              <a:gd name="connsiteY8" fmla="*/ 265176 h 3200400"/>
              <a:gd name="connsiteX0" fmla="*/ 0 w 9153144"/>
              <a:gd name="connsiteY0" fmla="*/ 515112 h 3450336"/>
              <a:gd name="connsiteX1" fmla="*/ 2651760 w 9153144"/>
              <a:gd name="connsiteY1" fmla="*/ 249936 h 3450336"/>
              <a:gd name="connsiteX2" fmla="*/ 6986016 w 9153144"/>
              <a:gd name="connsiteY2" fmla="*/ 1008888 h 3450336"/>
              <a:gd name="connsiteX3" fmla="*/ 9153144 w 9153144"/>
              <a:gd name="connsiteY3" fmla="*/ 487680 h 3450336"/>
              <a:gd name="connsiteX4" fmla="*/ 9144000 w 9153144"/>
              <a:gd name="connsiteY4" fmla="*/ 3066288 h 3450336"/>
              <a:gd name="connsiteX5" fmla="*/ 6986016 w 9153144"/>
              <a:gd name="connsiteY5" fmla="*/ 3450336 h 3450336"/>
              <a:gd name="connsiteX6" fmla="*/ 3081528 w 9153144"/>
              <a:gd name="connsiteY6" fmla="*/ 2691384 h 3450336"/>
              <a:gd name="connsiteX7" fmla="*/ 9144 w 9153144"/>
              <a:gd name="connsiteY7" fmla="*/ 3340608 h 3450336"/>
              <a:gd name="connsiteX8" fmla="*/ 0 w 9153144"/>
              <a:gd name="connsiteY8" fmla="*/ 515112 h 3450336"/>
              <a:gd name="connsiteX0" fmla="*/ 0 w 9153144"/>
              <a:gd name="connsiteY0" fmla="*/ 515112 h 3450336"/>
              <a:gd name="connsiteX1" fmla="*/ 2651760 w 9153144"/>
              <a:gd name="connsiteY1" fmla="*/ 249936 h 3450336"/>
              <a:gd name="connsiteX2" fmla="*/ 6986016 w 9153144"/>
              <a:gd name="connsiteY2" fmla="*/ 1008888 h 3450336"/>
              <a:gd name="connsiteX3" fmla="*/ 9153144 w 9153144"/>
              <a:gd name="connsiteY3" fmla="*/ 487680 h 3450336"/>
              <a:gd name="connsiteX4" fmla="*/ 9144000 w 9153144"/>
              <a:gd name="connsiteY4" fmla="*/ 3066288 h 3450336"/>
              <a:gd name="connsiteX5" fmla="*/ 6986016 w 9153144"/>
              <a:gd name="connsiteY5" fmla="*/ 3450336 h 3450336"/>
              <a:gd name="connsiteX6" fmla="*/ 3081528 w 9153144"/>
              <a:gd name="connsiteY6" fmla="*/ 2691384 h 3450336"/>
              <a:gd name="connsiteX7" fmla="*/ 9144 w 9153144"/>
              <a:gd name="connsiteY7" fmla="*/ 3340608 h 3450336"/>
              <a:gd name="connsiteX8" fmla="*/ 0 w 9153144"/>
              <a:gd name="connsiteY8" fmla="*/ 515112 h 3450336"/>
              <a:gd name="connsiteX0" fmla="*/ 0 w 9153144"/>
              <a:gd name="connsiteY0" fmla="*/ 515112 h 3560064"/>
              <a:gd name="connsiteX1" fmla="*/ 2651760 w 9153144"/>
              <a:gd name="connsiteY1" fmla="*/ 249936 h 3560064"/>
              <a:gd name="connsiteX2" fmla="*/ 6986016 w 9153144"/>
              <a:gd name="connsiteY2" fmla="*/ 1008888 h 3560064"/>
              <a:gd name="connsiteX3" fmla="*/ 9153144 w 9153144"/>
              <a:gd name="connsiteY3" fmla="*/ 487680 h 3560064"/>
              <a:gd name="connsiteX4" fmla="*/ 9144000 w 9153144"/>
              <a:gd name="connsiteY4" fmla="*/ 3066288 h 3560064"/>
              <a:gd name="connsiteX5" fmla="*/ 6986016 w 9153144"/>
              <a:gd name="connsiteY5" fmla="*/ 3450336 h 3560064"/>
              <a:gd name="connsiteX6" fmla="*/ 3081528 w 9153144"/>
              <a:gd name="connsiteY6" fmla="*/ 2691384 h 3560064"/>
              <a:gd name="connsiteX7" fmla="*/ 9144 w 9153144"/>
              <a:gd name="connsiteY7" fmla="*/ 3340608 h 3560064"/>
              <a:gd name="connsiteX8" fmla="*/ 0 w 9153144"/>
              <a:gd name="connsiteY8" fmla="*/ 515112 h 3560064"/>
              <a:gd name="connsiteX0" fmla="*/ 0 w 9153144"/>
              <a:gd name="connsiteY0" fmla="*/ 515112 h 3703320"/>
              <a:gd name="connsiteX1" fmla="*/ 2651760 w 9153144"/>
              <a:gd name="connsiteY1" fmla="*/ 249936 h 3703320"/>
              <a:gd name="connsiteX2" fmla="*/ 6986016 w 9153144"/>
              <a:gd name="connsiteY2" fmla="*/ 1008888 h 3703320"/>
              <a:gd name="connsiteX3" fmla="*/ 9153144 w 9153144"/>
              <a:gd name="connsiteY3" fmla="*/ 487680 h 3703320"/>
              <a:gd name="connsiteX4" fmla="*/ 9144000 w 9153144"/>
              <a:gd name="connsiteY4" fmla="*/ 3066288 h 3703320"/>
              <a:gd name="connsiteX5" fmla="*/ 6986016 w 9153144"/>
              <a:gd name="connsiteY5" fmla="*/ 3450336 h 3703320"/>
              <a:gd name="connsiteX6" fmla="*/ 3081528 w 9153144"/>
              <a:gd name="connsiteY6" fmla="*/ 2691384 h 3703320"/>
              <a:gd name="connsiteX7" fmla="*/ 9144 w 9153144"/>
              <a:gd name="connsiteY7" fmla="*/ 3340608 h 3703320"/>
              <a:gd name="connsiteX8" fmla="*/ 0 w 9153144"/>
              <a:gd name="connsiteY8" fmla="*/ 515112 h 3703320"/>
              <a:gd name="connsiteX0" fmla="*/ 0 w 9153144"/>
              <a:gd name="connsiteY0" fmla="*/ 370332 h 3558540"/>
              <a:gd name="connsiteX1" fmla="*/ 2651760 w 9153144"/>
              <a:gd name="connsiteY1" fmla="*/ 105156 h 3558540"/>
              <a:gd name="connsiteX2" fmla="*/ 6986016 w 9153144"/>
              <a:gd name="connsiteY2" fmla="*/ 864108 h 3558540"/>
              <a:gd name="connsiteX3" fmla="*/ 9153144 w 9153144"/>
              <a:gd name="connsiteY3" fmla="*/ 342900 h 3558540"/>
              <a:gd name="connsiteX4" fmla="*/ 9144000 w 9153144"/>
              <a:gd name="connsiteY4" fmla="*/ 2921508 h 3558540"/>
              <a:gd name="connsiteX5" fmla="*/ 6986016 w 9153144"/>
              <a:gd name="connsiteY5" fmla="*/ 3305556 h 3558540"/>
              <a:gd name="connsiteX6" fmla="*/ 3081528 w 9153144"/>
              <a:gd name="connsiteY6" fmla="*/ 2546604 h 3558540"/>
              <a:gd name="connsiteX7" fmla="*/ 9144 w 9153144"/>
              <a:gd name="connsiteY7" fmla="*/ 3195828 h 3558540"/>
              <a:gd name="connsiteX8" fmla="*/ 0 w 9153144"/>
              <a:gd name="connsiteY8" fmla="*/ 370332 h 3558540"/>
              <a:gd name="connsiteX0" fmla="*/ 0 w 9153144"/>
              <a:gd name="connsiteY0" fmla="*/ 347472 h 3535680"/>
              <a:gd name="connsiteX1" fmla="*/ 2651760 w 9153144"/>
              <a:gd name="connsiteY1" fmla="*/ 82296 h 3535680"/>
              <a:gd name="connsiteX2" fmla="*/ 6986016 w 9153144"/>
              <a:gd name="connsiteY2" fmla="*/ 841248 h 3535680"/>
              <a:gd name="connsiteX3" fmla="*/ 9153144 w 9153144"/>
              <a:gd name="connsiteY3" fmla="*/ 320040 h 3535680"/>
              <a:gd name="connsiteX4" fmla="*/ 9144000 w 9153144"/>
              <a:gd name="connsiteY4" fmla="*/ 2898648 h 3535680"/>
              <a:gd name="connsiteX5" fmla="*/ 6986016 w 9153144"/>
              <a:gd name="connsiteY5" fmla="*/ 3282696 h 3535680"/>
              <a:gd name="connsiteX6" fmla="*/ 3081528 w 9153144"/>
              <a:gd name="connsiteY6" fmla="*/ 2523744 h 3535680"/>
              <a:gd name="connsiteX7" fmla="*/ 9144 w 9153144"/>
              <a:gd name="connsiteY7" fmla="*/ 3172968 h 3535680"/>
              <a:gd name="connsiteX8" fmla="*/ 0 w 9153144"/>
              <a:gd name="connsiteY8" fmla="*/ 347472 h 3535680"/>
              <a:gd name="connsiteX0" fmla="*/ 0 w 9153144"/>
              <a:gd name="connsiteY0" fmla="*/ 310896 h 3499104"/>
              <a:gd name="connsiteX1" fmla="*/ 2651760 w 9153144"/>
              <a:gd name="connsiteY1" fmla="*/ 45720 h 3499104"/>
              <a:gd name="connsiteX2" fmla="*/ 6986016 w 9153144"/>
              <a:gd name="connsiteY2" fmla="*/ 804672 h 3499104"/>
              <a:gd name="connsiteX3" fmla="*/ 9153144 w 9153144"/>
              <a:gd name="connsiteY3" fmla="*/ 283464 h 3499104"/>
              <a:gd name="connsiteX4" fmla="*/ 9144000 w 9153144"/>
              <a:gd name="connsiteY4" fmla="*/ 2862072 h 3499104"/>
              <a:gd name="connsiteX5" fmla="*/ 6986016 w 9153144"/>
              <a:gd name="connsiteY5" fmla="*/ 3246120 h 3499104"/>
              <a:gd name="connsiteX6" fmla="*/ 3081528 w 9153144"/>
              <a:gd name="connsiteY6" fmla="*/ 2487168 h 3499104"/>
              <a:gd name="connsiteX7" fmla="*/ 9144 w 9153144"/>
              <a:gd name="connsiteY7" fmla="*/ 3136392 h 3499104"/>
              <a:gd name="connsiteX8" fmla="*/ 0 w 9153144"/>
              <a:gd name="connsiteY8" fmla="*/ 310896 h 3499104"/>
              <a:gd name="connsiteX0" fmla="*/ 0 w 9153144"/>
              <a:gd name="connsiteY0" fmla="*/ 310896 h 3499104"/>
              <a:gd name="connsiteX1" fmla="*/ 2651760 w 9153144"/>
              <a:gd name="connsiteY1" fmla="*/ 45720 h 3499104"/>
              <a:gd name="connsiteX2" fmla="*/ 6986016 w 9153144"/>
              <a:gd name="connsiteY2" fmla="*/ 804672 h 3499104"/>
              <a:gd name="connsiteX3" fmla="*/ 9153144 w 9153144"/>
              <a:gd name="connsiteY3" fmla="*/ 283464 h 3499104"/>
              <a:gd name="connsiteX4" fmla="*/ 9144000 w 9153144"/>
              <a:gd name="connsiteY4" fmla="*/ 2862072 h 3499104"/>
              <a:gd name="connsiteX5" fmla="*/ 6986016 w 9153144"/>
              <a:gd name="connsiteY5" fmla="*/ 3246120 h 3499104"/>
              <a:gd name="connsiteX6" fmla="*/ 3081528 w 9153144"/>
              <a:gd name="connsiteY6" fmla="*/ 2487168 h 3499104"/>
              <a:gd name="connsiteX7" fmla="*/ 9144 w 9153144"/>
              <a:gd name="connsiteY7" fmla="*/ 3136392 h 3499104"/>
              <a:gd name="connsiteX8" fmla="*/ 0 w 9153144"/>
              <a:gd name="connsiteY8" fmla="*/ 310896 h 3499104"/>
              <a:gd name="connsiteX0" fmla="*/ 0 w 9153144"/>
              <a:gd name="connsiteY0" fmla="*/ 310896 h 3308604"/>
              <a:gd name="connsiteX1" fmla="*/ 2651760 w 9153144"/>
              <a:gd name="connsiteY1" fmla="*/ 45720 h 3308604"/>
              <a:gd name="connsiteX2" fmla="*/ 6986016 w 9153144"/>
              <a:gd name="connsiteY2" fmla="*/ 804672 h 3308604"/>
              <a:gd name="connsiteX3" fmla="*/ 9153144 w 9153144"/>
              <a:gd name="connsiteY3" fmla="*/ 283464 h 3308604"/>
              <a:gd name="connsiteX4" fmla="*/ 9144000 w 9153144"/>
              <a:gd name="connsiteY4" fmla="*/ 2862072 h 3308604"/>
              <a:gd name="connsiteX5" fmla="*/ 6986016 w 9153144"/>
              <a:gd name="connsiteY5" fmla="*/ 3246120 h 3308604"/>
              <a:gd name="connsiteX6" fmla="*/ 3081528 w 9153144"/>
              <a:gd name="connsiteY6" fmla="*/ 2487168 h 3308604"/>
              <a:gd name="connsiteX7" fmla="*/ 9144 w 9153144"/>
              <a:gd name="connsiteY7" fmla="*/ 3136392 h 3308604"/>
              <a:gd name="connsiteX8" fmla="*/ 0 w 9153144"/>
              <a:gd name="connsiteY8" fmla="*/ 310896 h 3308604"/>
              <a:gd name="connsiteX0" fmla="*/ 0 w 9153144"/>
              <a:gd name="connsiteY0" fmla="*/ 310896 h 3308604"/>
              <a:gd name="connsiteX1" fmla="*/ 2651760 w 9153144"/>
              <a:gd name="connsiteY1" fmla="*/ 45720 h 3308604"/>
              <a:gd name="connsiteX2" fmla="*/ 6986016 w 9153144"/>
              <a:gd name="connsiteY2" fmla="*/ 804672 h 3308604"/>
              <a:gd name="connsiteX3" fmla="*/ 9153144 w 9153144"/>
              <a:gd name="connsiteY3" fmla="*/ 283464 h 3308604"/>
              <a:gd name="connsiteX4" fmla="*/ 9144000 w 9153144"/>
              <a:gd name="connsiteY4" fmla="*/ 2862072 h 3308604"/>
              <a:gd name="connsiteX5" fmla="*/ 6986016 w 9153144"/>
              <a:gd name="connsiteY5" fmla="*/ 3246120 h 3308604"/>
              <a:gd name="connsiteX6" fmla="*/ 3081528 w 9153144"/>
              <a:gd name="connsiteY6" fmla="*/ 2487168 h 3308604"/>
              <a:gd name="connsiteX7" fmla="*/ 9144 w 9153144"/>
              <a:gd name="connsiteY7" fmla="*/ 3136392 h 3308604"/>
              <a:gd name="connsiteX8" fmla="*/ 0 w 9153144"/>
              <a:gd name="connsiteY8" fmla="*/ 310896 h 3308604"/>
              <a:gd name="connsiteX0" fmla="*/ 0 w 9153144"/>
              <a:gd name="connsiteY0" fmla="*/ 310896 h 3306064"/>
              <a:gd name="connsiteX1" fmla="*/ 2651760 w 9153144"/>
              <a:gd name="connsiteY1" fmla="*/ 45720 h 3306064"/>
              <a:gd name="connsiteX2" fmla="*/ 6986016 w 9153144"/>
              <a:gd name="connsiteY2" fmla="*/ 804672 h 3306064"/>
              <a:gd name="connsiteX3" fmla="*/ 9153144 w 9153144"/>
              <a:gd name="connsiteY3" fmla="*/ 283464 h 3306064"/>
              <a:gd name="connsiteX4" fmla="*/ 9144000 w 9153144"/>
              <a:gd name="connsiteY4" fmla="*/ 2862072 h 3306064"/>
              <a:gd name="connsiteX5" fmla="*/ 6986016 w 9153144"/>
              <a:gd name="connsiteY5" fmla="*/ 3246120 h 3306064"/>
              <a:gd name="connsiteX6" fmla="*/ 3169920 w 9153144"/>
              <a:gd name="connsiteY6" fmla="*/ 2502408 h 3306064"/>
              <a:gd name="connsiteX7" fmla="*/ 9144 w 9153144"/>
              <a:gd name="connsiteY7" fmla="*/ 3136392 h 3306064"/>
              <a:gd name="connsiteX8" fmla="*/ 0 w 9153144"/>
              <a:gd name="connsiteY8" fmla="*/ 310896 h 3306064"/>
              <a:gd name="connsiteX0" fmla="*/ 0 w 9153144"/>
              <a:gd name="connsiteY0" fmla="*/ 310896 h 3309112"/>
              <a:gd name="connsiteX1" fmla="*/ 2651760 w 9153144"/>
              <a:gd name="connsiteY1" fmla="*/ 45720 h 3309112"/>
              <a:gd name="connsiteX2" fmla="*/ 6986016 w 9153144"/>
              <a:gd name="connsiteY2" fmla="*/ 804672 h 3309112"/>
              <a:gd name="connsiteX3" fmla="*/ 9153144 w 9153144"/>
              <a:gd name="connsiteY3" fmla="*/ 283464 h 3309112"/>
              <a:gd name="connsiteX4" fmla="*/ 9144000 w 9153144"/>
              <a:gd name="connsiteY4" fmla="*/ 2862072 h 3309112"/>
              <a:gd name="connsiteX5" fmla="*/ 6986016 w 9153144"/>
              <a:gd name="connsiteY5" fmla="*/ 3246120 h 3309112"/>
              <a:gd name="connsiteX6" fmla="*/ 3270504 w 9153144"/>
              <a:gd name="connsiteY6" fmla="*/ 2484120 h 3309112"/>
              <a:gd name="connsiteX7" fmla="*/ 9144 w 9153144"/>
              <a:gd name="connsiteY7" fmla="*/ 3136392 h 3309112"/>
              <a:gd name="connsiteX8" fmla="*/ 0 w 9153144"/>
              <a:gd name="connsiteY8" fmla="*/ 310896 h 3309112"/>
              <a:gd name="connsiteX0" fmla="*/ 0 w 9153144"/>
              <a:gd name="connsiteY0" fmla="*/ 310896 h 3309112"/>
              <a:gd name="connsiteX1" fmla="*/ 2651760 w 9153144"/>
              <a:gd name="connsiteY1" fmla="*/ 45720 h 3309112"/>
              <a:gd name="connsiteX2" fmla="*/ 6986016 w 9153144"/>
              <a:gd name="connsiteY2" fmla="*/ 804672 h 3309112"/>
              <a:gd name="connsiteX3" fmla="*/ 9153144 w 9153144"/>
              <a:gd name="connsiteY3" fmla="*/ 283464 h 3309112"/>
              <a:gd name="connsiteX4" fmla="*/ 9144000 w 9153144"/>
              <a:gd name="connsiteY4" fmla="*/ 2862072 h 3309112"/>
              <a:gd name="connsiteX5" fmla="*/ 6986016 w 9153144"/>
              <a:gd name="connsiteY5" fmla="*/ 3246120 h 3309112"/>
              <a:gd name="connsiteX6" fmla="*/ 3270504 w 9153144"/>
              <a:gd name="connsiteY6" fmla="*/ 2484120 h 3309112"/>
              <a:gd name="connsiteX7" fmla="*/ 9144 w 9153144"/>
              <a:gd name="connsiteY7" fmla="*/ 3136392 h 3309112"/>
              <a:gd name="connsiteX8" fmla="*/ 0 w 9153144"/>
              <a:gd name="connsiteY8" fmla="*/ 310896 h 3309112"/>
              <a:gd name="connsiteX0" fmla="*/ 0 w 9153144"/>
              <a:gd name="connsiteY0" fmla="*/ 310896 h 3309112"/>
              <a:gd name="connsiteX1" fmla="*/ 2651760 w 9153144"/>
              <a:gd name="connsiteY1" fmla="*/ 45720 h 3309112"/>
              <a:gd name="connsiteX2" fmla="*/ 6986016 w 9153144"/>
              <a:gd name="connsiteY2" fmla="*/ 804672 h 3309112"/>
              <a:gd name="connsiteX3" fmla="*/ 9153144 w 9153144"/>
              <a:gd name="connsiteY3" fmla="*/ 283464 h 3309112"/>
              <a:gd name="connsiteX4" fmla="*/ 9144000 w 9153144"/>
              <a:gd name="connsiteY4" fmla="*/ 2862072 h 3309112"/>
              <a:gd name="connsiteX5" fmla="*/ 6986016 w 9153144"/>
              <a:gd name="connsiteY5" fmla="*/ 3246120 h 3309112"/>
              <a:gd name="connsiteX6" fmla="*/ 3270504 w 9153144"/>
              <a:gd name="connsiteY6" fmla="*/ 2484120 h 3309112"/>
              <a:gd name="connsiteX7" fmla="*/ 9144 w 9153144"/>
              <a:gd name="connsiteY7" fmla="*/ 3136392 h 3309112"/>
              <a:gd name="connsiteX8" fmla="*/ 0 w 9153144"/>
              <a:gd name="connsiteY8" fmla="*/ 310896 h 3309112"/>
              <a:gd name="connsiteX0" fmla="*/ 0 w 9153144"/>
              <a:gd name="connsiteY0" fmla="*/ 310896 h 3309112"/>
              <a:gd name="connsiteX1" fmla="*/ 2651760 w 9153144"/>
              <a:gd name="connsiteY1" fmla="*/ 45720 h 3309112"/>
              <a:gd name="connsiteX2" fmla="*/ 6986016 w 9153144"/>
              <a:gd name="connsiteY2" fmla="*/ 804672 h 3309112"/>
              <a:gd name="connsiteX3" fmla="*/ 9153144 w 9153144"/>
              <a:gd name="connsiteY3" fmla="*/ 283464 h 3309112"/>
              <a:gd name="connsiteX4" fmla="*/ 9144000 w 9153144"/>
              <a:gd name="connsiteY4" fmla="*/ 2862072 h 3309112"/>
              <a:gd name="connsiteX5" fmla="*/ 6986016 w 9153144"/>
              <a:gd name="connsiteY5" fmla="*/ 3246120 h 3309112"/>
              <a:gd name="connsiteX6" fmla="*/ 3270504 w 9153144"/>
              <a:gd name="connsiteY6" fmla="*/ 2484120 h 3309112"/>
              <a:gd name="connsiteX7" fmla="*/ 9144 w 9153144"/>
              <a:gd name="connsiteY7" fmla="*/ 3136392 h 3309112"/>
              <a:gd name="connsiteX8" fmla="*/ 0 w 9153144"/>
              <a:gd name="connsiteY8" fmla="*/ 310896 h 3309112"/>
              <a:gd name="connsiteX0" fmla="*/ 0 w 9153144"/>
              <a:gd name="connsiteY0" fmla="*/ 310896 h 3309112"/>
              <a:gd name="connsiteX1" fmla="*/ 2651760 w 9153144"/>
              <a:gd name="connsiteY1" fmla="*/ 45720 h 3309112"/>
              <a:gd name="connsiteX2" fmla="*/ 6986016 w 9153144"/>
              <a:gd name="connsiteY2" fmla="*/ 804672 h 3309112"/>
              <a:gd name="connsiteX3" fmla="*/ 9153144 w 9153144"/>
              <a:gd name="connsiteY3" fmla="*/ 283464 h 3309112"/>
              <a:gd name="connsiteX4" fmla="*/ 9144000 w 9153144"/>
              <a:gd name="connsiteY4" fmla="*/ 2862072 h 3309112"/>
              <a:gd name="connsiteX5" fmla="*/ 6986016 w 9153144"/>
              <a:gd name="connsiteY5" fmla="*/ 3246120 h 3309112"/>
              <a:gd name="connsiteX6" fmla="*/ 3270504 w 9153144"/>
              <a:gd name="connsiteY6" fmla="*/ 2484120 h 3309112"/>
              <a:gd name="connsiteX7" fmla="*/ 9144 w 9153144"/>
              <a:gd name="connsiteY7" fmla="*/ 3136392 h 3309112"/>
              <a:gd name="connsiteX8" fmla="*/ 0 w 9153144"/>
              <a:gd name="connsiteY8" fmla="*/ 310896 h 3309112"/>
              <a:gd name="connsiteX0" fmla="*/ 381 w 9153525"/>
              <a:gd name="connsiteY0" fmla="*/ 310896 h 3309112"/>
              <a:gd name="connsiteX1" fmla="*/ 2652141 w 9153525"/>
              <a:gd name="connsiteY1" fmla="*/ 45720 h 3309112"/>
              <a:gd name="connsiteX2" fmla="*/ 6986397 w 9153525"/>
              <a:gd name="connsiteY2" fmla="*/ 804672 h 3309112"/>
              <a:gd name="connsiteX3" fmla="*/ 9153525 w 9153525"/>
              <a:gd name="connsiteY3" fmla="*/ 283464 h 3309112"/>
              <a:gd name="connsiteX4" fmla="*/ 9144381 w 9153525"/>
              <a:gd name="connsiteY4" fmla="*/ 2862072 h 3309112"/>
              <a:gd name="connsiteX5" fmla="*/ 6986397 w 9153525"/>
              <a:gd name="connsiteY5" fmla="*/ 3246120 h 3309112"/>
              <a:gd name="connsiteX6" fmla="*/ 3270885 w 9153525"/>
              <a:gd name="connsiteY6" fmla="*/ 2484120 h 3309112"/>
              <a:gd name="connsiteX7" fmla="*/ 0 w 9153525"/>
              <a:gd name="connsiteY7" fmla="*/ 3143536 h 3309112"/>
              <a:gd name="connsiteX8" fmla="*/ 381 w 9153525"/>
              <a:gd name="connsiteY8" fmla="*/ 310896 h 3309112"/>
              <a:gd name="connsiteX0" fmla="*/ 381 w 9144647"/>
              <a:gd name="connsiteY0" fmla="*/ 310896 h 3309112"/>
              <a:gd name="connsiteX1" fmla="*/ 2652141 w 9144647"/>
              <a:gd name="connsiteY1" fmla="*/ 45720 h 3309112"/>
              <a:gd name="connsiteX2" fmla="*/ 6986397 w 9144647"/>
              <a:gd name="connsiteY2" fmla="*/ 804672 h 3309112"/>
              <a:gd name="connsiteX3" fmla="*/ 9144647 w 9144647"/>
              <a:gd name="connsiteY3" fmla="*/ 290862 h 3309112"/>
              <a:gd name="connsiteX4" fmla="*/ 9144381 w 9144647"/>
              <a:gd name="connsiteY4" fmla="*/ 2862072 h 3309112"/>
              <a:gd name="connsiteX5" fmla="*/ 6986397 w 9144647"/>
              <a:gd name="connsiteY5" fmla="*/ 3246120 h 3309112"/>
              <a:gd name="connsiteX6" fmla="*/ 3270885 w 9144647"/>
              <a:gd name="connsiteY6" fmla="*/ 2484120 h 3309112"/>
              <a:gd name="connsiteX7" fmla="*/ 0 w 9144647"/>
              <a:gd name="connsiteY7" fmla="*/ 3143536 h 3309112"/>
              <a:gd name="connsiteX8" fmla="*/ 381 w 9144647"/>
              <a:gd name="connsiteY8" fmla="*/ 310896 h 33091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144647" h="3309112">
                <a:moveTo>
                  <a:pt x="381" y="310896"/>
                </a:moveTo>
                <a:cubicBezTo>
                  <a:pt x="779145" y="155448"/>
                  <a:pt x="1484757" y="0"/>
                  <a:pt x="2652141" y="45720"/>
                </a:cubicBezTo>
                <a:cubicBezTo>
                  <a:pt x="3819525" y="91440"/>
                  <a:pt x="5904313" y="763815"/>
                  <a:pt x="6986397" y="804672"/>
                </a:cubicBezTo>
                <a:cubicBezTo>
                  <a:pt x="8068481" y="845529"/>
                  <a:pt x="8437511" y="566706"/>
                  <a:pt x="9144647" y="290862"/>
                </a:cubicBezTo>
                <a:cubicBezTo>
                  <a:pt x="9144558" y="1147932"/>
                  <a:pt x="9144470" y="2005002"/>
                  <a:pt x="9144381" y="2862072"/>
                </a:cubicBezTo>
                <a:cubicBezTo>
                  <a:pt x="8450961" y="3142488"/>
                  <a:pt x="7965313" y="3309112"/>
                  <a:pt x="6986397" y="3246120"/>
                </a:cubicBezTo>
                <a:cubicBezTo>
                  <a:pt x="6007481" y="3183128"/>
                  <a:pt x="4435284" y="2501217"/>
                  <a:pt x="3270885" y="2484120"/>
                </a:cubicBezTo>
                <a:cubicBezTo>
                  <a:pt x="2106486" y="2467023"/>
                  <a:pt x="830580" y="2857024"/>
                  <a:pt x="0" y="3143536"/>
                </a:cubicBezTo>
                <a:lnTo>
                  <a:pt x="381" y="31089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8"/>
          <p:cNvSpPr/>
          <p:nvPr/>
        </p:nvSpPr>
        <p:spPr bwMode="gray">
          <a:xfrm>
            <a:off x="7699248" y="1298448"/>
            <a:ext cx="987552" cy="987552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  <a:alpha val="90000"/>
                </a:schemeClr>
              </a:gs>
              <a:gs pos="76000">
                <a:schemeClr val="accent1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9"/>
          <p:cNvSpPr/>
          <p:nvPr/>
        </p:nvSpPr>
        <p:spPr bwMode="gray">
          <a:xfrm>
            <a:off x="7013448" y="1929384"/>
            <a:ext cx="512064" cy="512064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  <a:alpha val="90000"/>
                </a:schemeClr>
              </a:gs>
              <a:gs pos="76000">
                <a:schemeClr val="accent4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10"/>
          <p:cNvSpPr/>
          <p:nvPr/>
        </p:nvSpPr>
        <p:spPr bwMode="gray">
          <a:xfrm>
            <a:off x="685800" y="4114800"/>
            <a:ext cx="1216152" cy="1216152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20000"/>
                  <a:lumOff val="80000"/>
                </a:schemeClr>
              </a:gs>
              <a:gs pos="100000">
                <a:schemeClr val="accent3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 bwMode="gray">
          <a:xfrm>
            <a:off x="621792" y="2212847"/>
            <a:ext cx="7927848" cy="2203704"/>
          </a:xfrm>
        </p:spPr>
        <p:txBody>
          <a:bodyPr rtlCol="0">
            <a:normAutofit/>
            <a:scene3d>
              <a:camera prst="orthographicFront"/>
              <a:lightRig rig="glow" dir="t">
                <a:rot lat="0" lon="0" rev="5400000"/>
              </a:lightRig>
            </a:scene3d>
            <a:sp3d extrusionH="57150" contourW="12700">
              <a:bevelT w="25400" h="25400"/>
              <a:contourClr>
                <a:schemeClr val="accent1">
                  <a:lumMod val="20000"/>
                  <a:lumOff val="8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800" b="1" kern="1200" smtClean="0">
                <a:ln w="6350"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gradFill flip="none" rotWithShape="1">
                  <a:gsLst>
                    <a:gs pos="0">
                      <a:schemeClr val="accent1">
                        <a:lumMod val="20000"/>
                        <a:lumOff val="80000"/>
                      </a:schemeClr>
                    </a:gs>
                    <a:gs pos="48000">
                      <a:schemeClr val="accent1">
                        <a:lumMod val="60000"/>
                        <a:lumOff val="40000"/>
                      </a:schemeClr>
                    </a:gs>
                    <a:gs pos="57000">
                      <a:schemeClr val="accent1">
                        <a:lumMod val="20000"/>
                        <a:lumOff val="80000"/>
                      </a:schemeClr>
                    </a:gs>
                    <a:gs pos="100000">
                      <a:schemeClr val="accent1">
                        <a:lumMod val="20000"/>
                        <a:lumOff val="80000"/>
                      </a:schemeClr>
                    </a:gs>
                  </a:gsLst>
                  <a:lin ang="5400000" scaled="1"/>
                  <a:tileRect/>
                </a:gradFill>
                <a:effectLst>
                  <a:outerShdw blurRad="80010" dist="40640" dir="5040000" algn="tl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486400"/>
            <a:ext cx="6400800" cy="667512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SzPct val="85000"/>
              <a:buFont typeface="Wingdings" pitchFamily="2" charset="2"/>
              <a:buNone/>
              <a:defRPr lang="en-US" sz="2000" i="1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E89C263-3298-455B-9DB0-FE9217D75F48}" type="datetime1">
              <a:rPr lang="ru-RU" smtClean="0"/>
              <a:t>11.01.2014</a:t>
            </a:fld>
            <a:endParaRPr lang="ru-RU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Разработчик: Малахова С.А., учитель информатики МКОУ СОШ №6</a:t>
            </a:r>
            <a:endParaRPr lang="ru-RU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/>
          <p:nvPr/>
        </p:nvSpPr>
        <p:spPr bwMode="gray">
          <a:xfrm>
            <a:off x="0" y="0"/>
            <a:ext cx="9150350" cy="1281113"/>
          </a:xfrm>
          <a:custGeom>
            <a:avLst/>
            <a:gdLst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3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52 w 9153196"/>
              <a:gd name="connsiteY0" fmla="*/ 914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9144 h 1481136"/>
              <a:gd name="connsiteX0" fmla="*/ 52 w 9153196"/>
              <a:gd name="connsiteY0" fmla="*/ 1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1284 h 1481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80996 w 9153196"/>
              <a:gd name="connsiteY2" fmla="*/ 960120 h 1862136"/>
              <a:gd name="connsiteX3" fmla="*/ 6739180 w 9153196"/>
              <a:gd name="connsiteY3" fmla="*/ 1316736 h 1862136"/>
              <a:gd name="connsiteX4" fmla="*/ 9144052 w 9153196"/>
              <a:gd name="connsiteY4" fmla="*/ 1106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739180 w 9153196"/>
              <a:gd name="connsiteY3" fmla="*/ 1316736 h 1862136"/>
              <a:gd name="connsiteX4" fmla="*/ 9144052 w 9153196"/>
              <a:gd name="connsiteY4" fmla="*/ 1106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739180 w 9153196"/>
              <a:gd name="connsiteY3" fmla="*/ 13167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6108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610884 h 18621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2999284 w 9153196"/>
              <a:gd name="connsiteY2" fmla="*/ 441960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0108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0108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0108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6204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6204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620429 w 9153196"/>
              <a:gd name="connsiteY2" fmla="*/ 483524 h 1252536"/>
              <a:gd name="connsiteX3" fmla="*/ 9144052 w 9153196"/>
              <a:gd name="connsiteY3" fmla="*/ 877824 h 1252536"/>
              <a:gd name="connsiteX4" fmla="*/ 9153196 w 9153196"/>
              <a:gd name="connsiteY4" fmla="*/ 0 h 1252536"/>
              <a:gd name="connsiteX5" fmla="*/ 52 w 9153196"/>
              <a:gd name="connsiteY5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620429 w 9153196"/>
              <a:gd name="connsiteY2" fmla="*/ 483524 h 1252536"/>
              <a:gd name="connsiteX3" fmla="*/ 9144052 w 9153196"/>
              <a:gd name="connsiteY3" fmla="*/ 877824 h 1252536"/>
              <a:gd name="connsiteX4" fmla="*/ 9153196 w 9153196"/>
              <a:gd name="connsiteY4" fmla="*/ 0 h 1252536"/>
              <a:gd name="connsiteX5" fmla="*/ 52 w 9153196"/>
              <a:gd name="connsiteY5" fmla="*/ 1284 h 1252536"/>
              <a:gd name="connsiteX0" fmla="*/ 52 w 9153196"/>
              <a:gd name="connsiteY0" fmla="*/ 1284 h 1279374"/>
              <a:gd name="connsiteX1" fmla="*/ 0 w 9153196"/>
              <a:gd name="connsiteY1" fmla="*/ 1252536 h 1279374"/>
              <a:gd name="connsiteX2" fmla="*/ 3620429 w 9153196"/>
              <a:gd name="connsiteY2" fmla="*/ 483524 h 1279374"/>
              <a:gd name="connsiteX3" fmla="*/ 9144052 w 9153196"/>
              <a:gd name="connsiteY3" fmla="*/ 877824 h 1279374"/>
              <a:gd name="connsiteX4" fmla="*/ 9153196 w 9153196"/>
              <a:gd name="connsiteY4" fmla="*/ 0 h 1279374"/>
              <a:gd name="connsiteX5" fmla="*/ 52 w 9153196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20429 w 9150620"/>
              <a:gd name="connsiteY2" fmla="*/ 483524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41211 w 9150620"/>
              <a:gd name="connsiteY2" fmla="*/ 459690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41211 w 9150620"/>
              <a:gd name="connsiteY2" fmla="*/ 459690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22738 w 9150620"/>
              <a:gd name="connsiteY2" fmla="*/ 425264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22738 w 9150620"/>
              <a:gd name="connsiteY2" fmla="*/ 425264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22738 w 9150620"/>
              <a:gd name="connsiteY2" fmla="*/ 425264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52536"/>
              <a:gd name="connsiteX1" fmla="*/ 0 w 9150620"/>
              <a:gd name="connsiteY1" fmla="*/ 1252536 h 1252536"/>
              <a:gd name="connsiteX2" fmla="*/ 3622738 w 9150620"/>
              <a:gd name="connsiteY2" fmla="*/ 425264 h 1252536"/>
              <a:gd name="connsiteX3" fmla="*/ 9144052 w 9150620"/>
              <a:gd name="connsiteY3" fmla="*/ 877824 h 1252536"/>
              <a:gd name="connsiteX4" fmla="*/ 9150620 w 9150620"/>
              <a:gd name="connsiteY4" fmla="*/ 0 h 1252536"/>
              <a:gd name="connsiteX5" fmla="*/ 52 w 9150620"/>
              <a:gd name="connsiteY5" fmla="*/ 1284 h 1252536"/>
              <a:gd name="connsiteX0" fmla="*/ 52 w 9150620"/>
              <a:gd name="connsiteY0" fmla="*/ 1284 h 1252536"/>
              <a:gd name="connsiteX1" fmla="*/ 0 w 9150620"/>
              <a:gd name="connsiteY1" fmla="*/ 1252536 h 1252536"/>
              <a:gd name="connsiteX2" fmla="*/ 3622738 w 9150620"/>
              <a:gd name="connsiteY2" fmla="*/ 425264 h 1252536"/>
              <a:gd name="connsiteX3" fmla="*/ 9144052 w 9150620"/>
              <a:gd name="connsiteY3" fmla="*/ 877824 h 1252536"/>
              <a:gd name="connsiteX4" fmla="*/ 9150620 w 9150620"/>
              <a:gd name="connsiteY4" fmla="*/ 0 h 1252536"/>
              <a:gd name="connsiteX5" fmla="*/ 52 w 9150620"/>
              <a:gd name="connsiteY5" fmla="*/ 1284 h 1252536"/>
              <a:gd name="connsiteX0" fmla="*/ 52 w 9150620"/>
              <a:gd name="connsiteY0" fmla="*/ 1284 h 1340282"/>
              <a:gd name="connsiteX1" fmla="*/ 0 w 9150620"/>
              <a:gd name="connsiteY1" fmla="*/ 1252536 h 1340282"/>
              <a:gd name="connsiteX2" fmla="*/ 3622738 w 9150620"/>
              <a:gd name="connsiteY2" fmla="*/ 425264 h 1340282"/>
              <a:gd name="connsiteX3" fmla="*/ 9144052 w 9150620"/>
              <a:gd name="connsiteY3" fmla="*/ 877824 h 1340282"/>
              <a:gd name="connsiteX4" fmla="*/ 9150620 w 9150620"/>
              <a:gd name="connsiteY4" fmla="*/ 0 h 1340282"/>
              <a:gd name="connsiteX5" fmla="*/ 52 w 9150620"/>
              <a:gd name="connsiteY5" fmla="*/ 1284 h 1340282"/>
              <a:gd name="connsiteX0" fmla="*/ 52 w 9150620"/>
              <a:gd name="connsiteY0" fmla="*/ 1284 h 1470041"/>
              <a:gd name="connsiteX1" fmla="*/ 0 w 9150620"/>
              <a:gd name="connsiteY1" fmla="*/ 1252536 h 1470041"/>
              <a:gd name="connsiteX2" fmla="*/ 3622738 w 9150620"/>
              <a:gd name="connsiteY2" fmla="*/ 425264 h 1470041"/>
              <a:gd name="connsiteX3" fmla="*/ 9144052 w 9150620"/>
              <a:gd name="connsiteY3" fmla="*/ 877824 h 1470041"/>
              <a:gd name="connsiteX4" fmla="*/ 9150620 w 9150620"/>
              <a:gd name="connsiteY4" fmla="*/ 0 h 1470041"/>
              <a:gd name="connsiteX5" fmla="*/ 52 w 9150620"/>
              <a:gd name="connsiteY5" fmla="*/ 1284 h 1470041"/>
              <a:gd name="connsiteX0" fmla="*/ 52 w 9150620"/>
              <a:gd name="connsiteY0" fmla="*/ 1284 h 1470041"/>
              <a:gd name="connsiteX1" fmla="*/ 0 w 9150620"/>
              <a:gd name="connsiteY1" fmla="*/ 1252536 h 1470041"/>
              <a:gd name="connsiteX2" fmla="*/ 3622738 w 9150620"/>
              <a:gd name="connsiteY2" fmla="*/ 425264 h 1470041"/>
              <a:gd name="connsiteX3" fmla="*/ 9144052 w 9150620"/>
              <a:gd name="connsiteY3" fmla="*/ 877824 h 1470041"/>
              <a:gd name="connsiteX4" fmla="*/ 9150620 w 9150620"/>
              <a:gd name="connsiteY4" fmla="*/ 0 h 1470041"/>
              <a:gd name="connsiteX5" fmla="*/ 52 w 9150620"/>
              <a:gd name="connsiteY5" fmla="*/ 1284 h 14700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50620" h="1470041">
                <a:moveTo>
                  <a:pt x="52" y="1284"/>
                </a:moveTo>
                <a:cubicBezTo>
                  <a:pt x="35" y="491948"/>
                  <a:pt x="17" y="761872"/>
                  <a:pt x="0" y="1252536"/>
                </a:cubicBezTo>
                <a:cubicBezTo>
                  <a:pt x="304800" y="1097088"/>
                  <a:pt x="1803165" y="328826"/>
                  <a:pt x="3622738" y="425264"/>
                </a:cubicBezTo>
                <a:cubicBezTo>
                  <a:pt x="5442311" y="521702"/>
                  <a:pt x="6970396" y="1470041"/>
                  <a:pt x="9144052" y="877824"/>
                </a:cubicBezTo>
                <a:cubicBezTo>
                  <a:pt x="9146241" y="585216"/>
                  <a:pt x="9148431" y="292608"/>
                  <a:pt x="9150620" y="0"/>
                </a:cubicBezTo>
                <a:lnTo>
                  <a:pt x="52" y="1284"/>
                </a:lnTo>
                <a:close/>
              </a:path>
            </a:pathLst>
          </a:cu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Freeform 8"/>
          <p:cNvSpPr/>
          <p:nvPr/>
        </p:nvSpPr>
        <p:spPr bwMode="invGray">
          <a:xfrm>
            <a:off x="0" y="-1588"/>
            <a:ext cx="9144000" cy="1093788"/>
          </a:xfrm>
          <a:custGeom>
            <a:avLst/>
            <a:gdLst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3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52 w 9153196"/>
              <a:gd name="connsiteY0" fmla="*/ 914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9144 h 1481136"/>
              <a:gd name="connsiteX0" fmla="*/ 52 w 9153196"/>
              <a:gd name="connsiteY0" fmla="*/ 1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1284 h 1481136"/>
              <a:gd name="connsiteX0" fmla="*/ 52 w 9153196"/>
              <a:gd name="connsiteY0" fmla="*/ 763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763284 h 1481136"/>
              <a:gd name="connsiteX0" fmla="*/ 52 w 9153196"/>
              <a:gd name="connsiteY0" fmla="*/ 1284 h 719136"/>
              <a:gd name="connsiteX1" fmla="*/ 0 w 9153196"/>
              <a:gd name="connsiteY1" fmla="*/ 719136 h 719136"/>
              <a:gd name="connsiteX2" fmla="*/ 2980996 w 9153196"/>
              <a:gd name="connsiteY2" fmla="*/ 198120 h 719136"/>
              <a:gd name="connsiteX3" fmla="*/ 6739180 w 9153196"/>
              <a:gd name="connsiteY3" fmla="*/ 554736 h 719136"/>
              <a:gd name="connsiteX4" fmla="*/ 9144052 w 9153196"/>
              <a:gd name="connsiteY4" fmla="*/ 344424 h 719136"/>
              <a:gd name="connsiteX5" fmla="*/ 9153196 w 9153196"/>
              <a:gd name="connsiteY5" fmla="*/ 0 h 719136"/>
              <a:gd name="connsiteX6" fmla="*/ 52 w 9153196"/>
              <a:gd name="connsiteY6" fmla="*/ 1284 h 719136"/>
              <a:gd name="connsiteX0" fmla="*/ 17 w 9162305"/>
              <a:gd name="connsiteY0" fmla="*/ 0 h 775764"/>
              <a:gd name="connsiteX1" fmla="*/ 9109 w 9162305"/>
              <a:gd name="connsiteY1" fmla="*/ 775764 h 775764"/>
              <a:gd name="connsiteX2" fmla="*/ 2990105 w 9162305"/>
              <a:gd name="connsiteY2" fmla="*/ 254748 h 775764"/>
              <a:gd name="connsiteX3" fmla="*/ 6748289 w 9162305"/>
              <a:gd name="connsiteY3" fmla="*/ 611364 h 775764"/>
              <a:gd name="connsiteX4" fmla="*/ 9153161 w 9162305"/>
              <a:gd name="connsiteY4" fmla="*/ 401052 h 775764"/>
              <a:gd name="connsiteX5" fmla="*/ 9162305 w 9162305"/>
              <a:gd name="connsiteY5" fmla="*/ 56628 h 775764"/>
              <a:gd name="connsiteX6" fmla="*/ 17 w 9162305"/>
              <a:gd name="connsiteY6" fmla="*/ 0 h 775764"/>
              <a:gd name="connsiteX0" fmla="*/ 17 w 9162305"/>
              <a:gd name="connsiteY0" fmla="*/ 0 h 821484"/>
              <a:gd name="connsiteX1" fmla="*/ 9109 w 9162305"/>
              <a:gd name="connsiteY1" fmla="*/ 821484 h 821484"/>
              <a:gd name="connsiteX2" fmla="*/ 2990105 w 9162305"/>
              <a:gd name="connsiteY2" fmla="*/ 300468 h 821484"/>
              <a:gd name="connsiteX3" fmla="*/ 6748289 w 9162305"/>
              <a:gd name="connsiteY3" fmla="*/ 657084 h 821484"/>
              <a:gd name="connsiteX4" fmla="*/ 9153161 w 9162305"/>
              <a:gd name="connsiteY4" fmla="*/ 446772 h 821484"/>
              <a:gd name="connsiteX5" fmla="*/ 9162305 w 9162305"/>
              <a:gd name="connsiteY5" fmla="*/ 102348 h 821484"/>
              <a:gd name="connsiteX6" fmla="*/ 17 w 9162305"/>
              <a:gd name="connsiteY6" fmla="*/ 0 h 821484"/>
              <a:gd name="connsiteX0" fmla="*/ 17 w 9162305"/>
              <a:gd name="connsiteY0" fmla="*/ 0 h 848916"/>
              <a:gd name="connsiteX1" fmla="*/ 9109 w 9162305"/>
              <a:gd name="connsiteY1" fmla="*/ 848916 h 848916"/>
              <a:gd name="connsiteX2" fmla="*/ 2990105 w 9162305"/>
              <a:gd name="connsiteY2" fmla="*/ 327900 h 848916"/>
              <a:gd name="connsiteX3" fmla="*/ 6748289 w 9162305"/>
              <a:gd name="connsiteY3" fmla="*/ 684516 h 848916"/>
              <a:gd name="connsiteX4" fmla="*/ 9153161 w 9162305"/>
              <a:gd name="connsiteY4" fmla="*/ 474204 h 848916"/>
              <a:gd name="connsiteX5" fmla="*/ 9162305 w 9162305"/>
              <a:gd name="connsiteY5" fmla="*/ 129780 h 848916"/>
              <a:gd name="connsiteX6" fmla="*/ 17 w 9162305"/>
              <a:gd name="connsiteY6" fmla="*/ 0 h 848916"/>
              <a:gd name="connsiteX0" fmla="*/ 17 w 9171449"/>
              <a:gd name="connsiteY0" fmla="*/ 0 h 864156"/>
              <a:gd name="connsiteX1" fmla="*/ 18253 w 9171449"/>
              <a:gd name="connsiteY1" fmla="*/ 864156 h 864156"/>
              <a:gd name="connsiteX2" fmla="*/ 2999249 w 9171449"/>
              <a:gd name="connsiteY2" fmla="*/ 343140 h 864156"/>
              <a:gd name="connsiteX3" fmla="*/ 6757433 w 9171449"/>
              <a:gd name="connsiteY3" fmla="*/ 699756 h 864156"/>
              <a:gd name="connsiteX4" fmla="*/ 9162305 w 9171449"/>
              <a:gd name="connsiteY4" fmla="*/ 489444 h 864156"/>
              <a:gd name="connsiteX5" fmla="*/ 9171449 w 9171449"/>
              <a:gd name="connsiteY5" fmla="*/ 145020 h 864156"/>
              <a:gd name="connsiteX6" fmla="*/ 17 w 9171449"/>
              <a:gd name="connsiteY6" fmla="*/ 0 h 864156"/>
              <a:gd name="connsiteX0" fmla="*/ 17 w 9189737"/>
              <a:gd name="connsiteY0" fmla="*/ 0 h 952548"/>
              <a:gd name="connsiteX1" fmla="*/ 36541 w 9189737"/>
              <a:gd name="connsiteY1" fmla="*/ 952548 h 952548"/>
              <a:gd name="connsiteX2" fmla="*/ 3017537 w 9189737"/>
              <a:gd name="connsiteY2" fmla="*/ 431532 h 952548"/>
              <a:gd name="connsiteX3" fmla="*/ 6775721 w 9189737"/>
              <a:gd name="connsiteY3" fmla="*/ 788148 h 952548"/>
              <a:gd name="connsiteX4" fmla="*/ 9180593 w 9189737"/>
              <a:gd name="connsiteY4" fmla="*/ 577836 h 952548"/>
              <a:gd name="connsiteX5" fmla="*/ 9189737 w 9189737"/>
              <a:gd name="connsiteY5" fmla="*/ 233412 h 952548"/>
              <a:gd name="connsiteX6" fmla="*/ 17 w 9189737"/>
              <a:gd name="connsiteY6" fmla="*/ 0 h 952548"/>
              <a:gd name="connsiteX0" fmla="*/ 17 w 9171449"/>
              <a:gd name="connsiteY0" fmla="*/ 0 h 909876"/>
              <a:gd name="connsiteX1" fmla="*/ 18253 w 9171449"/>
              <a:gd name="connsiteY1" fmla="*/ 909876 h 909876"/>
              <a:gd name="connsiteX2" fmla="*/ 2999249 w 9171449"/>
              <a:gd name="connsiteY2" fmla="*/ 388860 h 909876"/>
              <a:gd name="connsiteX3" fmla="*/ 6757433 w 9171449"/>
              <a:gd name="connsiteY3" fmla="*/ 745476 h 909876"/>
              <a:gd name="connsiteX4" fmla="*/ 9162305 w 9171449"/>
              <a:gd name="connsiteY4" fmla="*/ 535164 h 909876"/>
              <a:gd name="connsiteX5" fmla="*/ 9171449 w 9171449"/>
              <a:gd name="connsiteY5" fmla="*/ 190740 h 909876"/>
              <a:gd name="connsiteX6" fmla="*/ 17 w 9171449"/>
              <a:gd name="connsiteY6" fmla="*/ 0 h 909876"/>
              <a:gd name="connsiteX0" fmla="*/ 17 w 9180593"/>
              <a:gd name="connsiteY0" fmla="*/ 13476 h 923352"/>
              <a:gd name="connsiteX1" fmla="*/ 18253 w 9180593"/>
              <a:gd name="connsiteY1" fmla="*/ 923352 h 923352"/>
              <a:gd name="connsiteX2" fmla="*/ 2999249 w 9180593"/>
              <a:gd name="connsiteY2" fmla="*/ 402336 h 923352"/>
              <a:gd name="connsiteX3" fmla="*/ 6757433 w 9180593"/>
              <a:gd name="connsiteY3" fmla="*/ 758952 h 923352"/>
              <a:gd name="connsiteX4" fmla="*/ 9162305 w 9180593"/>
              <a:gd name="connsiteY4" fmla="*/ 548640 h 923352"/>
              <a:gd name="connsiteX5" fmla="*/ 9180593 w 9180593"/>
              <a:gd name="connsiteY5" fmla="*/ 0 h 923352"/>
              <a:gd name="connsiteX6" fmla="*/ 17 w 9180593"/>
              <a:gd name="connsiteY6" fmla="*/ 13476 h 923352"/>
              <a:gd name="connsiteX0" fmla="*/ 17 w 9189737"/>
              <a:gd name="connsiteY0" fmla="*/ 0 h 909876"/>
              <a:gd name="connsiteX1" fmla="*/ 18253 w 9189737"/>
              <a:gd name="connsiteY1" fmla="*/ 909876 h 909876"/>
              <a:gd name="connsiteX2" fmla="*/ 2999249 w 9189737"/>
              <a:gd name="connsiteY2" fmla="*/ 388860 h 909876"/>
              <a:gd name="connsiteX3" fmla="*/ 6757433 w 9189737"/>
              <a:gd name="connsiteY3" fmla="*/ 745476 h 909876"/>
              <a:gd name="connsiteX4" fmla="*/ 9162305 w 9189737"/>
              <a:gd name="connsiteY4" fmla="*/ 535164 h 909876"/>
              <a:gd name="connsiteX5" fmla="*/ 9189737 w 9189737"/>
              <a:gd name="connsiteY5" fmla="*/ 10908 h 909876"/>
              <a:gd name="connsiteX6" fmla="*/ 17 w 9189737"/>
              <a:gd name="connsiteY6" fmla="*/ 0 h 909876"/>
              <a:gd name="connsiteX0" fmla="*/ 0 w 9189720"/>
              <a:gd name="connsiteY0" fmla="*/ 0 h 909876"/>
              <a:gd name="connsiteX1" fmla="*/ 18236 w 9189720"/>
              <a:gd name="connsiteY1" fmla="*/ 909876 h 909876"/>
              <a:gd name="connsiteX2" fmla="*/ 2999232 w 9189720"/>
              <a:gd name="connsiteY2" fmla="*/ 388860 h 909876"/>
              <a:gd name="connsiteX3" fmla="*/ 6757416 w 9189720"/>
              <a:gd name="connsiteY3" fmla="*/ 745476 h 909876"/>
              <a:gd name="connsiteX4" fmla="*/ 9162288 w 9189720"/>
              <a:gd name="connsiteY4" fmla="*/ 535164 h 909876"/>
              <a:gd name="connsiteX5" fmla="*/ 9189720 w 9189720"/>
              <a:gd name="connsiteY5" fmla="*/ 10908 h 909876"/>
              <a:gd name="connsiteX6" fmla="*/ 0 w 9189720"/>
              <a:gd name="connsiteY6" fmla="*/ 0 h 909876"/>
              <a:gd name="connsiteX0" fmla="*/ 0 w 9162288"/>
              <a:gd name="connsiteY0" fmla="*/ 1971 h 911847"/>
              <a:gd name="connsiteX1" fmla="*/ 18236 w 9162288"/>
              <a:gd name="connsiteY1" fmla="*/ 911847 h 911847"/>
              <a:gd name="connsiteX2" fmla="*/ 2999232 w 9162288"/>
              <a:gd name="connsiteY2" fmla="*/ 390831 h 911847"/>
              <a:gd name="connsiteX3" fmla="*/ 6757416 w 9162288"/>
              <a:gd name="connsiteY3" fmla="*/ 747447 h 911847"/>
              <a:gd name="connsiteX4" fmla="*/ 9162288 w 9162288"/>
              <a:gd name="connsiteY4" fmla="*/ 537135 h 911847"/>
              <a:gd name="connsiteX5" fmla="*/ 9161386 w 9162288"/>
              <a:gd name="connsiteY5" fmla="*/ 0 h 911847"/>
              <a:gd name="connsiteX6" fmla="*/ 0 w 9162288"/>
              <a:gd name="connsiteY6" fmla="*/ 1971 h 911847"/>
              <a:gd name="connsiteX0" fmla="*/ 20401 w 9144052"/>
              <a:gd name="connsiteY0" fmla="*/ 32880 h 911847"/>
              <a:gd name="connsiteX1" fmla="*/ 0 w 9144052"/>
              <a:gd name="connsiteY1" fmla="*/ 911847 h 911847"/>
              <a:gd name="connsiteX2" fmla="*/ 2980996 w 9144052"/>
              <a:gd name="connsiteY2" fmla="*/ 390831 h 911847"/>
              <a:gd name="connsiteX3" fmla="*/ 6739180 w 9144052"/>
              <a:gd name="connsiteY3" fmla="*/ 747447 h 911847"/>
              <a:gd name="connsiteX4" fmla="*/ 9144052 w 9144052"/>
              <a:gd name="connsiteY4" fmla="*/ 537135 h 911847"/>
              <a:gd name="connsiteX5" fmla="*/ 9143150 w 9144052"/>
              <a:gd name="connsiteY5" fmla="*/ 0 h 911847"/>
              <a:gd name="connsiteX6" fmla="*/ 20401 w 9144052"/>
              <a:gd name="connsiteY6" fmla="*/ 32880 h 911847"/>
              <a:gd name="connsiteX0" fmla="*/ 2371 w 9144052"/>
              <a:gd name="connsiteY0" fmla="*/ 1971 h 911847"/>
              <a:gd name="connsiteX1" fmla="*/ 0 w 9144052"/>
              <a:gd name="connsiteY1" fmla="*/ 911847 h 911847"/>
              <a:gd name="connsiteX2" fmla="*/ 2980996 w 9144052"/>
              <a:gd name="connsiteY2" fmla="*/ 390831 h 911847"/>
              <a:gd name="connsiteX3" fmla="*/ 6739180 w 9144052"/>
              <a:gd name="connsiteY3" fmla="*/ 747447 h 911847"/>
              <a:gd name="connsiteX4" fmla="*/ 9144052 w 9144052"/>
              <a:gd name="connsiteY4" fmla="*/ 537135 h 911847"/>
              <a:gd name="connsiteX5" fmla="*/ 9143150 w 9144052"/>
              <a:gd name="connsiteY5" fmla="*/ 0 h 911847"/>
              <a:gd name="connsiteX6" fmla="*/ 2371 w 9144052"/>
              <a:gd name="connsiteY6" fmla="*/ 1971 h 911847"/>
              <a:gd name="connsiteX0" fmla="*/ 2371 w 9144052"/>
              <a:gd name="connsiteY0" fmla="*/ 1971 h 911847"/>
              <a:gd name="connsiteX1" fmla="*/ 0 w 9144052"/>
              <a:gd name="connsiteY1" fmla="*/ 911847 h 911847"/>
              <a:gd name="connsiteX2" fmla="*/ 2980996 w 9144052"/>
              <a:gd name="connsiteY2" fmla="*/ 390831 h 911847"/>
              <a:gd name="connsiteX3" fmla="*/ 6739180 w 9144052"/>
              <a:gd name="connsiteY3" fmla="*/ 747447 h 911847"/>
              <a:gd name="connsiteX4" fmla="*/ 9144052 w 9144052"/>
              <a:gd name="connsiteY4" fmla="*/ 537135 h 911847"/>
              <a:gd name="connsiteX5" fmla="*/ 9143150 w 9144052"/>
              <a:gd name="connsiteY5" fmla="*/ 0 h 911847"/>
              <a:gd name="connsiteX6" fmla="*/ 2371 w 9144052"/>
              <a:gd name="connsiteY6" fmla="*/ 1971 h 911847"/>
              <a:gd name="connsiteX0" fmla="*/ 2371 w 9144052"/>
              <a:gd name="connsiteY0" fmla="*/ 1971 h 911847"/>
              <a:gd name="connsiteX1" fmla="*/ 0 w 9144052"/>
              <a:gd name="connsiteY1" fmla="*/ 911847 h 911847"/>
              <a:gd name="connsiteX2" fmla="*/ 2980996 w 9144052"/>
              <a:gd name="connsiteY2" fmla="*/ 390831 h 911847"/>
              <a:gd name="connsiteX3" fmla="*/ 9144052 w 9144052"/>
              <a:gd name="connsiteY3" fmla="*/ 537135 h 911847"/>
              <a:gd name="connsiteX4" fmla="*/ 9143150 w 9144052"/>
              <a:gd name="connsiteY4" fmla="*/ 0 h 911847"/>
              <a:gd name="connsiteX5" fmla="*/ 2371 w 9144052"/>
              <a:gd name="connsiteY5" fmla="*/ 1971 h 911847"/>
              <a:gd name="connsiteX0" fmla="*/ 2371 w 9144052"/>
              <a:gd name="connsiteY0" fmla="*/ 1971 h 911847"/>
              <a:gd name="connsiteX1" fmla="*/ 0 w 9144052"/>
              <a:gd name="connsiteY1" fmla="*/ 911847 h 911847"/>
              <a:gd name="connsiteX2" fmla="*/ 3361996 w 9144052"/>
              <a:gd name="connsiteY2" fmla="*/ 390831 h 911847"/>
              <a:gd name="connsiteX3" fmla="*/ 9144052 w 9144052"/>
              <a:gd name="connsiteY3" fmla="*/ 537135 h 911847"/>
              <a:gd name="connsiteX4" fmla="*/ 9143150 w 9144052"/>
              <a:gd name="connsiteY4" fmla="*/ 0 h 911847"/>
              <a:gd name="connsiteX5" fmla="*/ 2371 w 9144052"/>
              <a:gd name="connsiteY5" fmla="*/ 1971 h 911847"/>
              <a:gd name="connsiteX0" fmla="*/ 2371 w 9144052"/>
              <a:gd name="connsiteY0" fmla="*/ 1971 h 1193400"/>
              <a:gd name="connsiteX1" fmla="*/ 0 w 9144052"/>
              <a:gd name="connsiteY1" fmla="*/ 911847 h 1193400"/>
              <a:gd name="connsiteX2" fmla="*/ 3361996 w 9144052"/>
              <a:gd name="connsiteY2" fmla="*/ 390831 h 1193400"/>
              <a:gd name="connsiteX3" fmla="*/ 9144052 w 9144052"/>
              <a:gd name="connsiteY3" fmla="*/ 537135 h 1193400"/>
              <a:gd name="connsiteX4" fmla="*/ 9143150 w 9144052"/>
              <a:gd name="connsiteY4" fmla="*/ 0 h 1193400"/>
              <a:gd name="connsiteX5" fmla="*/ 2371 w 9144052"/>
              <a:gd name="connsiteY5" fmla="*/ 1971 h 1193400"/>
              <a:gd name="connsiteX0" fmla="*/ 2371 w 9144052"/>
              <a:gd name="connsiteY0" fmla="*/ 1971 h 1125725"/>
              <a:gd name="connsiteX1" fmla="*/ 0 w 9144052"/>
              <a:gd name="connsiteY1" fmla="*/ 911847 h 1125725"/>
              <a:gd name="connsiteX2" fmla="*/ 3361996 w 9144052"/>
              <a:gd name="connsiteY2" fmla="*/ 390831 h 1125725"/>
              <a:gd name="connsiteX3" fmla="*/ 9144052 w 9144052"/>
              <a:gd name="connsiteY3" fmla="*/ 537135 h 1125725"/>
              <a:gd name="connsiteX4" fmla="*/ 9143150 w 9144052"/>
              <a:gd name="connsiteY4" fmla="*/ 0 h 1125725"/>
              <a:gd name="connsiteX5" fmla="*/ 2371 w 9144052"/>
              <a:gd name="connsiteY5" fmla="*/ 1971 h 1125725"/>
              <a:gd name="connsiteX0" fmla="*/ 2371 w 9144052"/>
              <a:gd name="connsiteY0" fmla="*/ 1971 h 1244834"/>
              <a:gd name="connsiteX1" fmla="*/ 0 w 9144052"/>
              <a:gd name="connsiteY1" fmla="*/ 911847 h 1244834"/>
              <a:gd name="connsiteX2" fmla="*/ 3361996 w 9144052"/>
              <a:gd name="connsiteY2" fmla="*/ 390831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44834"/>
              <a:gd name="connsiteX1" fmla="*/ 0 w 9144052"/>
              <a:gd name="connsiteY1" fmla="*/ 863120 h 1244834"/>
              <a:gd name="connsiteX2" fmla="*/ 3361996 w 9144052"/>
              <a:gd name="connsiteY2" fmla="*/ 390831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44834"/>
              <a:gd name="connsiteX1" fmla="*/ 0 w 9144052"/>
              <a:gd name="connsiteY1" fmla="*/ 749425 h 1244834"/>
              <a:gd name="connsiteX2" fmla="*/ 3361996 w 9144052"/>
              <a:gd name="connsiteY2" fmla="*/ 390831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44834"/>
              <a:gd name="connsiteX1" fmla="*/ 0 w 9144052"/>
              <a:gd name="connsiteY1" fmla="*/ 749425 h 1244834"/>
              <a:gd name="connsiteX2" fmla="*/ 3343523 w 9144052"/>
              <a:gd name="connsiteY2" fmla="*/ 315034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44834"/>
              <a:gd name="connsiteX1" fmla="*/ 0 w 9144052"/>
              <a:gd name="connsiteY1" fmla="*/ 749425 h 1244834"/>
              <a:gd name="connsiteX2" fmla="*/ 3114923 w 9144052"/>
              <a:gd name="connsiteY2" fmla="*/ 315034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82732"/>
              <a:gd name="connsiteX1" fmla="*/ 0 w 9144052"/>
              <a:gd name="connsiteY1" fmla="*/ 749425 h 1282732"/>
              <a:gd name="connsiteX2" fmla="*/ 3114923 w 9144052"/>
              <a:gd name="connsiteY2" fmla="*/ 315034 h 1282732"/>
              <a:gd name="connsiteX3" fmla="*/ 9144052 w 9144052"/>
              <a:gd name="connsiteY3" fmla="*/ 537135 h 1282732"/>
              <a:gd name="connsiteX4" fmla="*/ 9143150 w 9144052"/>
              <a:gd name="connsiteY4" fmla="*/ 0 h 1282732"/>
              <a:gd name="connsiteX5" fmla="*/ 2371 w 9144052"/>
              <a:gd name="connsiteY5" fmla="*/ 1971 h 1282732"/>
              <a:gd name="connsiteX0" fmla="*/ 2371 w 9144052"/>
              <a:gd name="connsiteY0" fmla="*/ 1971 h 1282732"/>
              <a:gd name="connsiteX1" fmla="*/ 0 w 9144052"/>
              <a:gd name="connsiteY1" fmla="*/ 749425 h 1282732"/>
              <a:gd name="connsiteX2" fmla="*/ 3114923 w 9144052"/>
              <a:gd name="connsiteY2" fmla="*/ 315034 h 1282732"/>
              <a:gd name="connsiteX3" fmla="*/ 9144052 w 9144052"/>
              <a:gd name="connsiteY3" fmla="*/ 537135 h 1282732"/>
              <a:gd name="connsiteX4" fmla="*/ 9143150 w 9144052"/>
              <a:gd name="connsiteY4" fmla="*/ 0 h 1282732"/>
              <a:gd name="connsiteX5" fmla="*/ 2371 w 9144052"/>
              <a:gd name="connsiteY5" fmla="*/ 1971 h 1282732"/>
              <a:gd name="connsiteX0" fmla="*/ 2371 w 9144052"/>
              <a:gd name="connsiteY0" fmla="*/ 1971 h 1282732"/>
              <a:gd name="connsiteX1" fmla="*/ 0 w 9144052"/>
              <a:gd name="connsiteY1" fmla="*/ 749425 h 1282732"/>
              <a:gd name="connsiteX2" fmla="*/ 3114923 w 9144052"/>
              <a:gd name="connsiteY2" fmla="*/ 315034 h 1282732"/>
              <a:gd name="connsiteX3" fmla="*/ 9144052 w 9144052"/>
              <a:gd name="connsiteY3" fmla="*/ 537135 h 1282732"/>
              <a:gd name="connsiteX4" fmla="*/ 9143150 w 9144052"/>
              <a:gd name="connsiteY4" fmla="*/ 0 h 1282732"/>
              <a:gd name="connsiteX5" fmla="*/ 2371 w 9144052"/>
              <a:gd name="connsiteY5" fmla="*/ 1971 h 1282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052" h="1282732">
                <a:moveTo>
                  <a:pt x="2371" y="1971"/>
                </a:moveTo>
                <a:cubicBezTo>
                  <a:pt x="1581" y="305263"/>
                  <a:pt x="790" y="446133"/>
                  <a:pt x="0" y="749425"/>
                </a:cubicBezTo>
                <a:cubicBezTo>
                  <a:pt x="414528" y="587881"/>
                  <a:pt x="1394642" y="355830"/>
                  <a:pt x="3114923" y="315034"/>
                </a:cubicBezTo>
                <a:cubicBezTo>
                  <a:pt x="4835204" y="274238"/>
                  <a:pt x="7500499" y="1282732"/>
                  <a:pt x="9144052" y="537135"/>
                </a:cubicBezTo>
                <a:cubicBezTo>
                  <a:pt x="9143751" y="358090"/>
                  <a:pt x="9143451" y="179045"/>
                  <a:pt x="9143150" y="0"/>
                </a:cubicBezTo>
                <a:lnTo>
                  <a:pt x="2371" y="197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9"/>
          <p:cNvSpPr/>
          <p:nvPr/>
        </p:nvSpPr>
        <p:spPr bwMode="gray">
          <a:xfrm>
            <a:off x="8074152" y="384048"/>
            <a:ext cx="758952" cy="758952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  <a:alpha val="90000"/>
                </a:schemeClr>
              </a:gs>
              <a:gs pos="76000">
                <a:schemeClr val="accent1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10"/>
          <p:cNvSpPr/>
          <p:nvPr/>
        </p:nvSpPr>
        <p:spPr bwMode="gray">
          <a:xfrm>
            <a:off x="7498080" y="429768"/>
            <a:ext cx="384048" cy="384048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  <a:alpha val="90000"/>
                </a:schemeClr>
              </a:gs>
              <a:gs pos="76000">
                <a:schemeClr val="accent4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11"/>
          <p:cNvSpPr/>
          <p:nvPr/>
        </p:nvSpPr>
        <p:spPr bwMode="gray">
          <a:xfrm>
            <a:off x="210312" y="210312"/>
            <a:ext cx="832104" cy="832104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20000"/>
                  <a:lumOff val="80000"/>
                </a:schemeClr>
              </a:gs>
              <a:gs pos="100000">
                <a:schemeClr val="accent3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">
          <a:xfrm>
            <a:off x="457200" y="649224"/>
            <a:ext cx="8229600" cy="996696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828800"/>
            <a:ext cx="8229600" cy="452628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C9ECF7C-DD78-46FF-A9D1-75E559FB2F44}" type="datetime1">
              <a:rPr lang="ru-RU" smtClean="0"/>
              <a:t>11.01.2014</a:t>
            </a:fld>
            <a:endParaRPr lang="ru-RU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Разработчик: Малахова С.А., учитель информатики МКОУ СОШ №6</a:t>
            </a:r>
            <a:endParaRPr lang="ru-RU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/>
          <p:nvPr/>
        </p:nvSpPr>
        <p:spPr bwMode="gray">
          <a:xfrm flipV="1">
            <a:off x="0" y="5591175"/>
            <a:ext cx="9150350" cy="1281113"/>
          </a:xfrm>
          <a:custGeom>
            <a:avLst/>
            <a:gdLst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3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52 w 9153196"/>
              <a:gd name="connsiteY0" fmla="*/ 914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9144 h 1481136"/>
              <a:gd name="connsiteX0" fmla="*/ 52 w 9153196"/>
              <a:gd name="connsiteY0" fmla="*/ 1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1284 h 1481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80996 w 9153196"/>
              <a:gd name="connsiteY2" fmla="*/ 960120 h 1862136"/>
              <a:gd name="connsiteX3" fmla="*/ 6739180 w 9153196"/>
              <a:gd name="connsiteY3" fmla="*/ 1316736 h 1862136"/>
              <a:gd name="connsiteX4" fmla="*/ 9144052 w 9153196"/>
              <a:gd name="connsiteY4" fmla="*/ 1106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739180 w 9153196"/>
              <a:gd name="connsiteY3" fmla="*/ 1316736 h 1862136"/>
              <a:gd name="connsiteX4" fmla="*/ 9144052 w 9153196"/>
              <a:gd name="connsiteY4" fmla="*/ 1106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739180 w 9153196"/>
              <a:gd name="connsiteY3" fmla="*/ 13167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6108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610884 h 18621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2999284 w 9153196"/>
              <a:gd name="connsiteY2" fmla="*/ 441960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0108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0108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0108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6204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6204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620429 w 9153196"/>
              <a:gd name="connsiteY2" fmla="*/ 483524 h 1252536"/>
              <a:gd name="connsiteX3" fmla="*/ 9144052 w 9153196"/>
              <a:gd name="connsiteY3" fmla="*/ 877824 h 1252536"/>
              <a:gd name="connsiteX4" fmla="*/ 9153196 w 9153196"/>
              <a:gd name="connsiteY4" fmla="*/ 0 h 1252536"/>
              <a:gd name="connsiteX5" fmla="*/ 52 w 9153196"/>
              <a:gd name="connsiteY5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620429 w 9153196"/>
              <a:gd name="connsiteY2" fmla="*/ 483524 h 1252536"/>
              <a:gd name="connsiteX3" fmla="*/ 9144052 w 9153196"/>
              <a:gd name="connsiteY3" fmla="*/ 877824 h 1252536"/>
              <a:gd name="connsiteX4" fmla="*/ 9153196 w 9153196"/>
              <a:gd name="connsiteY4" fmla="*/ 0 h 1252536"/>
              <a:gd name="connsiteX5" fmla="*/ 52 w 9153196"/>
              <a:gd name="connsiteY5" fmla="*/ 1284 h 1252536"/>
              <a:gd name="connsiteX0" fmla="*/ 52 w 9153196"/>
              <a:gd name="connsiteY0" fmla="*/ 1284 h 1279374"/>
              <a:gd name="connsiteX1" fmla="*/ 0 w 9153196"/>
              <a:gd name="connsiteY1" fmla="*/ 1252536 h 1279374"/>
              <a:gd name="connsiteX2" fmla="*/ 3620429 w 9153196"/>
              <a:gd name="connsiteY2" fmla="*/ 483524 h 1279374"/>
              <a:gd name="connsiteX3" fmla="*/ 9144052 w 9153196"/>
              <a:gd name="connsiteY3" fmla="*/ 877824 h 1279374"/>
              <a:gd name="connsiteX4" fmla="*/ 9153196 w 9153196"/>
              <a:gd name="connsiteY4" fmla="*/ 0 h 1279374"/>
              <a:gd name="connsiteX5" fmla="*/ 52 w 9153196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20429 w 9150620"/>
              <a:gd name="connsiteY2" fmla="*/ 483524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41211 w 9150620"/>
              <a:gd name="connsiteY2" fmla="*/ 459690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41211 w 9150620"/>
              <a:gd name="connsiteY2" fmla="*/ 459690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22738 w 9150620"/>
              <a:gd name="connsiteY2" fmla="*/ 425264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22738 w 9150620"/>
              <a:gd name="connsiteY2" fmla="*/ 425264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22738 w 9150620"/>
              <a:gd name="connsiteY2" fmla="*/ 425264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52536"/>
              <a:gd name="connsiteX1" fmla="*/ 0 w 9150620"/>
              <a:gd name="connsiteY1" fmla="*/ 1252536 h 1252536"/>
              <a:gd name="connsiteX2" fmla="*/ 3622738 w 9150620"/>
              <a:gd name="connsiteY2" fmla="*/ 425264 h 1252536"/>
              <a:gd name="connsiteX3" fmla="*/ 9144052 w 9150620"/>
              <a:gd name="connsiteY3" fmla="*/ 877824 h 1252536"/>
              <a:gd name="connsiteX4" fmla="*/ 9150620 w 9150620"/>
              <a:gd name="connsiteY4" fmla="*/ 0 h 1252536"/>
              <a:gd name="connsiteX5" fmla="*/ 52 w 9150620"/>
              <a:gd name="connsiteY5" fmla="*/ 1284 h 1252536"/>
              <a:gd name="connsiteX0" fmla="*/ 52 w 9150620"/>
              <a:gd name="connsiteY0" fmla="*/ 1284 h 1252536"/>
              <a:gd name="connsiteX1" fmla="*/ 0 w 9150620"/>
              <a:gd name="connsiteY1" fmla="*/ 1252536 h 1252536"/>
              <a:gd name="connsiteX2" fmla="*/ 3622738 w 9150620"/>
              <a:gd name="connsiteY2" fmla="*/ 425264 h 1252536"/>
              <a:gd name="connsiteX3" fmla="*/ 9144052 w 9150620"/>
              <a:gd name="connsiteY3" fmla="*/ 877824 h 1252536"/>
              <a:gd name="connsiteX4" fmla="*/ 9150620 w 9150620"/>
              <a:gd name="connsiteY4" fmla="*/ 0 h 1252536"/>
              <a:gd name="connsiteX5" fmla="*/ 52 w 9150620"/>
              <a:gd name="connsiteY5" fmla="*/ 1284 h 1252536"/>
              <a:gd name="connsiteX0" fmla="*/ 52 w 9150620"/>
              <a:gd name="connsiteY0" fmla="*/ 1284 h 1340282"/>
              <a:gd name="connsiteX1" fmla="*/ 0 w 9150620"/>
              <a:gd name="connsiteY1" fmla="*/ 1252536 h 1340282"/>
              <a:gd name="connsiteX2" fmla="*/ 3622738 w 9150620"/>
              <a:gd name="connsiteY2" fmla="*/ 425264 h 1340282"/>
              <a:gd name="connsiteX3" fmla="*/ 9144052 w 9150620"/>
              <a:gd name="connsiteY3" fmla="*/ 877824 h 1340282"/>
              <a:gd name="connsiteX4" fmla="*/ 9150620 w 9150620"/>
              <a:gd name="connsiteY4" fmla="*/ 0 h 1340282"/>
              <a:gd name="connsiteX5" fmla="*/ 52 w 9150620"/>
              <a:gd name="connsiteY5" fmla="*/ 1284 h 1340282"/>
              <a:gd name="connsiteX0" fmla="*/ 52 w 9150620"/>
              <a:gd name="connsiteY0" fmla="*/ 1284 h 1470041"/>
              <a:gd name="connsiteX1" fmla="*/ 0 w 9150620"/>
              <a:gd name="connsiteY1" fmla="*/ 1252536 h 1470041"/>
              <a:gd name="connsiteX2" fmla="*/ 3622738 w 9150620"/>
              <a:gd name="connsiteY2" fmla="*/ 425264 h 1470041"/>
              <a:gd name="connsiteX3" fmla="*/ 9144052 w 9150620"/>
              <a:gd name="connsiteY3" fmla="*/ 877824 h 1470041"/>
              <a:gd name="connsiteX4" fmla="*/ 9150620 w 9150620"/>
              <a:gd name="connsiteY4" fmla="*/ 0 h 1470041"/>
              <a:gd name="connsiteX5" fmla="*/ 52 w 9150620"/>
              <a:gd name="connsiteY5" fmla="*/ 1284 h 1470041"/>
              <a:gd name="connsiteX0" fmla="*/ 52 w 9150620"/>
              <a:gd name="connsiteY0" fmla="*/ 1284 h 1470041"/>
              <a:gd name="connsiteX1" fmla="*/ 0 w 9150620"/>
              <a:gd name="connsiteY1" fmla="*/ 1252536 h 1470041"/>
              <a:gd name="connsiteX2" fmla="*/ 3622738 w 9150620"/>
              <a:gd name="connsiteY2" fmla="*/ 425264 h 1470041"/>
              <a:gd name="connsiteX3" fmla="*/ 9144052 w 9150620"/>
              <a:gd name="connsiteY3" fmla="*/ 877824 h 1470041"/>
              <a:gd name="connsiteX4" fmla="*/ 9150620 w 9150620"/>
              <a:gd name="connsiteY4" fmla="*/ 0 h 1470041"/>
              <a:gd name="connsiteX5" fmla="*/ 52 w 9150620"/>
              <a:gd name="connsiteY5" fmla="*/ 1284 h 14700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50620" h="1470041">
                <a:moveTo>
                  <a:pt x="52" y="1284"/>
                </a:moveTo>
                <a:cubicBezTo>
                  <a:pt x="35" y="491948"/>
                  <a:pt x="17" y="761872"/>
                  <a:pt x="0" y="1252536"/>
                </a:cubicBezTo>
                <a:cubicBezTo>
                  <a:pt x="304800" y="1097088"/>
                  <a:pt x="1803165" y="328826"/>
                  <a:pt x="3622738" y="425264"/>
                </a:cubicBezTo>
                <a:cubicBezTo>
                  <a:pt x="5442311" y="521702"/>
                  <a:pt x="6970396" y="1470041"/>
                  <a:pt x="9144052" y="877824"/>
                </a:cubicBezTo>
                <a:cubicBezTo>
                  <a:pt x="9146241" y="585216"/>
                  <a:pt x="9148431" y="292608"/>
                  <a:pt x="9150620" y="0"/>
                </a:cubicBezTo>
                <a:lnTo>
                  <a:pt x="52" y="1284"/>
                </a:lnTo>
                <a:close/>
              </a:path>
            </a:pathLst>
          </a:cu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Freeform 8"/>
          <p:cNvSpPr/>
          <p:nvPr/>
        </p:nvSpPr>
        <p:spPr bwMode="invGray">
          <a:xfrm flipV="1">
            <a:off x="0" y="5780088"/>
            <a:ext cx="9144000" cy="1093787"/>
          </a:xfrm>
          <a:custGeom>
            <a:avLst/>
            <a:gdLst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3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52 w 9153196"/>
              <a:gd name="connsiteY0" fmla="*/ 914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9144 h 1481136"/>
              <a:gd name="connsiteX0" fmla="*/ 52 w 9153196"/>
              <a:gd name="connsiteY0" fmla="*/ 1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1284 h 1481136"/>
              <a:gd name="connsiteX0" fmla="*/ 52 w 9153196"/>
              <a:gd name="connsiteY0" fmla="*/ 763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763284 h 1481136"/>
              <a:gd name="connsiteX0" fmla="*/ 52 w 9153196"/>
              <a:gd name="connsiteY0" fmla="*/ 1284 h 719136"/>
              <a:gd name="connsiteX1" fmla="*/ 0 w 9153196"/>
              <a:gd name="connsiteY1" fmla="*/ 719136 h 719136"/>
              <a:gd name="connsiteX2" fmla="*/ 2980996 w 9153196"/>
              <a:gd name="connsiteY2" fmla="*/ 198120 h 719136"/>
              <a:gd name="connsiteX3" fmla="*/ 6739180 w 9153196"/>
              <a:gd name="connsiteY3" fmla="*/ 554736 h 719136"/>
              <a:gd name="connsiteX4" fmla="*/ 9144052 w 9153196"/>
              <a:gd name="connsiteY4" fmla="*/ 344424 h 719136"/>
              <a:gd name="connsiteX5" fmla="*/ 9153196 w 9153196"/>
              <a:gd name="connsiteY5" fmla="*/ 0 h 719136"/>
              <a:gd name="connsiteX6" fmla="*/ 52 w 9153196"/>
              <a:gd name="connsiteY6" fmla="*/ 1284 h 719136"/>
              <a:gd name="connsiteX0" fmla="*/ 17 w 9162305"/>
              <a:gd name="connsiteY0" fmla="*/ 0 h 775764"/>
              <a:gd name="connsiteX1" fmla="*/ 9109 w 9162305"/>
              <a:gd name="connsiteY1" fmla="*/ 775764 h 775764"/>
              <a:gd name="connsiteX2" fmla="*/ 2990105 w 9162305"/>
              <a:gd name="connsiteY2" fmla="*/ 254748 h 775764"/>
              <a:gd name="connsiteX3" fmla="*/ 6748289 w 9162305"/>
              <a:gd name="connsiteY3" fmla="*/ 611364 h 775764"/>
              <a:gd name="connsiteX4" fmla="*/ 9153161 w 9162305"/>
              <a:gd name="connsiteY4" fmla="*/ 401052 h 775764"/>
              <a:gd name="connsiteX5" fmla="*/ 9162305 w 9162305"/>
              <a:gd name="connsiteY5" fmla="*/ 56628 h 775764"/>
              <a:gd name="connsiteX6" fmla="*/ 17 w 9162305"/>
              <a:gd name="connsiteY6" fmla="*/ 0 h 775764"/>
              <a:gd name="connsiteX0" fmla="*/ 17 w 9162305"/>
              <a:gd name="connsiteY0" fmla="*/ 0 h 821484"/>
              <a:gd name="connsiteX1" fmla="*/ 9109 w 9162305"/>
              <a:gd name="connsiteY1" fmla="*/ 821484 h 821484"/>
              <a:gd name="connsiteX2" fmla="*/ 2990105 w 9162305"/>
              <a:gd name="connsiteY2" fmla="*/ 300468 h 821484"/>
              <a:gd name="connsiteX3" fmla="*/ 6748289 w 9162305"/>
              <a:gd name="connsiteY3" fmla="*/ 657084 h 821484"/>
              <a:gd name="connsiteX4" fmla="*/ 9153161 w 9162305"/>
              <a:gd name="connsiteY4" fmla="*/ 446772 h 821484"/>
              <a:gd name="connsiteX5" fmla="*/ 9162305 w 9162305"/>
              <a:gd name="connsiteY5" fmla="*/ 102348 h 821484"/>
              <a:gd name="connsiteX6" fmla="*/ 17 w 9162305"/>
              <a:gd name="connsiteY6" fmla="*/ 0 h 821484"/>
              <a:gd name="connsiteX0" fmla="*/ 17 w 9162305"/>
              <a:gd name="connsiteY0" fmla="*/ 0 h 848916"/>
              <a:gd name="connsiteX1" fmla="*/ 9109 w 9162305"/>
              <a:gd name="connsiteY1" fmla="*/ 848916 h 848916"/>
              <a:gd name="connsiteX2" fmla="*/ 2990105 w 9162305"/>
              <a:gd name="connsiteY2" fmla="*/ 327900 h 848916"/>
              <a:gd name="connsiteX3" fmla="*/ 6748289 w 9162305"/>
              <a:gd name="connsiteY3" fmla="*/ 684516 h 848916"/>
              <a:gd name="connsiteX4" fmla="*/ 9153161 w 9162305"/>
              <a:gd name="connsiteY4" fmla="*/ 474204 h 848916"/>
              <a:gd name="connsiteX5" fmla="*/ 9162305 w 9162305"/>
              <a:gd name="connsiteY5" fmla="*/ 129780 h 848916"/>
              <a:gd name="connsiteX6" fmla="*/ 17 w 9162305"/>
              <a:gd name="connsiteY6" fmla="*/ 0 h 848916"/>
              <a:gd name="connsiteX0" fmla="*/ 17 w 9171449"/>
              <a:gd name="connsiteY0" fmla="*/ 0 h 864156"/>
              <a:gd name="connsiteX1" fmla="*/ 18253 w 9171449"/>
              <a:gd name="connsiteY1" fmla="*/ 864156 h 864156"/>
              <a:gd name="connsiteX2" fmla="*/ 2999249 w 9171449"/>
              <a:gd name="connsiteY2" fmla="*/ 343140 h 864156"/>
              <a:gd name="connsiteX3" fmla="*/ 6757433 w 9171449"/>
              <a:gd name="connsiteY3" fmla="*/ 699756 h 864156"/>
              <a:gd name="connsiteX4" fmla="*/ 9162305 w 9171449"/>
              <a:gd name="connsiteY4" fmla="*/ 489444 h 864156"/>
              <a:gd name="connsiteX5" fmla="*/ 9171449 w 9171449"/>
              <a:gd name="connsiteY5" fmla="*/ 145020 h 864156"/>
              <a:gd name="connsiteX6" fmla="*/ 17 w 9171449"/>
              <a:gd name="connsiteY6" fmla="*/ 0 h 864156"/>
              <a:gd name="connsiteX0" fmla="*/ 17 w 9189737"/>
              <a:gd name="connsiteY0" fmla="*/ 0 h 952548"/>
              <a:gd name="connsiteX1" fmla="*/ 36541 w 9189737"/>
              <a:gd name="connsiteY1" fmla="*/ 952548 h 952548"/>
              <a:gd name="connsiteX2" fmla="*/ 3017537 w 9189737"/>
              <a:gd name="connsiteY2" fmla="*/ 431532 h 952548"/>
              <a:gd name="connsiteX3" fmla="*/ 6775721 w 9189737"/>
              <a:gd name="connsiteY3" fmla="*/ 788148 h 952548"/>
              <a:gd name="connsiteX4" fmla="*/ 9180593 w 9189737"/>
              <a:gd name="connsiteY4" fmla="*/ 577836 h 952548"/>
              <a:gd name="connsiteX5" fmla="*/ 9189737 w 9189737"/>
              <a:gd name="connsiteY5" fmla="*/ 233412 h 952548"/>
              <a:gd name="connsiteX6" fmla="*/ 17 w 9189737"/>
              <a:gd name="connsiteY6" fmla="*/ 0 h 952548"/>
              <a:gd name="connsiteX0" fmla="*/ 17 w 9171449"/>
              <a:gd name="connsiteY0" fmla="*/ 0 h 909876"/>
              <a:gd name="connsiteX1" fmla="*/ 18253 w 9171449"/>
              <a:gd name="connsiteY1" fmla="*/ 909876 h 909876"/>
              <a:gd name="connsiteX2" fmla="*/ 2999249 w 9171449"/>
              <a:gd name="connsiteY2" fmla="*/ 388860 h 909876"/>
              <a:gd name="connsiteX3" fmla="*/ 6757433 w 9171449"/>
              <a:gd name="connsiteY3" fmla="*/ 745476 h 909876"/>
              <a:gd name="connsiteX4" fmla="*/ 9162305 w 9171449"/>
              <a:gd name="connsiteY4" fmla="*/ 535164 h 909876"/>
              <a:gd name="connsiteX5" fmla="*/ 9171449 w 9171449"/>
              <a:gd name="connsiteY5" fmla="*/ 190740 h 909876"/>
              <a:gd name="connsiteX6" fmla="*/ 17 w 9171449"/>
              <a:gd name="connsiteY6" fmla="*/ 0 h 909876"/>
              <a:gd name="connsiteX0" fmla="*/ 17 w 9180593"/>
              <a:gd name="connsiteY0" fmla="*/ 13476 h 923352"/>
              <a:gd name="connsiteX1" fmla="*/ 18253 w 9180593"/>
              <a:gd name="connsiteY1" fmla="*/ 923352 h 923352"/>
              <a:gd name="connsiteX2" fmla="*/ 2999249 w 9180593"/>
              <a:gd name="connsiteY2" fmla="*/ 402336 h 923352"/>
              <a:gd name="connsiteX3" fmla="*/ 6757433 w 9180593"/>
              <a:gd name="connsiteY3" fmla="*/ 758952 h 923352"/>
              <a:gd name="connsiteX4" fmla="*/ 9162305 w 9180593"/>
              <a:gd name="connsiteY4" fmla="*/ 548640 h 923352"/>
              <a:gd name="connsiteX5" fmla="*/ 9180593 w 9180593"/>
              <a:gd name="connsiteY5" fmla="*/ 0 h 923352"/>
              <a:gd name="connsiteX6" fmla="*/ 17 w 9180593"/>
              <a:gd name="connsiteY6" fmla="*/ 13476 h 923352"/>
              <a:gd name="connsiteX0" fmla="*/ 17 w 9189737"/>
              <a:gd name="connsiteY0" fmla="*/ 0 h 909876"/>
              <a:gd name="connsiteX1" fmla="*/ 18253 w 9189737"/>
              <a:gd name="connsiteY1" fmla="*/ 909876 h 909876"/>
              <a:gd name="connsiteX2" fmla="*/ 2999249 w 9189737"/>
              <a:gd name="connsiteY2" fmla="*/ 388860 h 909876"/>
              <a:gd name="connsiteX3" fmla="*/ 6757433 w 9189737"/>
              <a:gd name="connsiteY3" fmla="*/ 745476 h 909876"/>
              <a:gd name="connsiteX4" fmla="*/ 9162305 w 9189737"/>
              <a:gd name="connsiteY4" fmla="*/ 535164 h 909876"/>
              <a:gd name="connsiteX5" fmla="*/ 9189737 w 9189737"/>
              <a:gd name="connsiteY5" fmla="*/ 10908 h 909876"/>
              <a:gd name="connsiteX6" fmla="*/ 17 w 9189737"/>
              <a:gd name="connsiteY6" fmla="*/ 0 h 909876"/>
              <a:gd name="connsiteX0" fmla="*/ 0 w 9189720"/>
              <a:gd name="connsiteY0" fmla="*/ 0 h 909876"/>
              <a:gd name="connsiteX1" fmla="*/ 18236 w 9189720"/>
              <a:gd name="connsiteY1" fmla="*/ 909876 h 909876"/>
              <a:gd name="connsiteX2" fmla="*/ 2999232 w 9189720"/>
              <a:gd name="connsiteY2" fmla="*/ 388860 h 909876"/>
              <a:gd name="connsiteX3" fmla="*/ 6757416 w 9189720"/>
              <a:gd name="connsiteY3" fmla="*/ 745476 h 909876"/>
              <a:gd name="connsiteX4" fmla="*/ 9162288 w 9189720"/>
              <a:gd name="connsiteY4" fmla="*/ 535164 h 909876"/>
              <a:gd name="connsiteX5" fmla="*/ 9189720 w 9189720"/>
              <a:gd name="connsiteY5" fmla="*/ 10908 h 909876"/>
              <a:gd name="connsiteX6" fmla="*/ 0 w 9189720"/>
              <a:gd name="connsiteY6" fmla="*/ 0 h 909876"/>
              <a:gd name="connsiteX0" fmla="*/ 0 w 9162288"/>
              <a:gd name="connsiteY0" fmla="*/ 1971 h 911847"/>
              <a:gd name="connsiteX1" fmla="*/ 18236 w 9162288"/>
              <a:gd name="connsiteY1" fmla="*/ 911847 h 911847"/>
              <a:gd name="connsiteX2" fmla="*/ 2999232 w 9162288"/>
              <a:gd name="connsiteY2" fmla="*/ 390831 h 911847"/>
              <a:gd name="connsiteX3" fmla="*/ 6757416 w 9162288"/>
              <a:gd name="connsiteY3" fmla="*/ 747447 h 911847"/>
              <a:gd name="connsiteX4" fmla="*/ 9162288 w 9162288"/>
              <a:gd name="connsiteY4" fmla="*/ 537135 h 911847"/>
              <a:gd name="connsiteX5" fmla="*/ 9161386 w 9162288"/>
              <a:gd name="connsiteY5" fmla="*/ 0 h 911847"/>
              <a:gd name="connsiteX6" fmla="*/ 0 w 9162288"/>
              <a:gd name="connsiteY6" fmla="*/ 1971 h 911847"/>
              <a:gd name="connsiteX0" fmla="*/ 20401 w 9144052"/>
              <a:gd name="connsiteY0" fmla="*/ 32880 h 911847"/>
              <a:gd name="connsiteX1" fmla="*/ 0 w 9144052"/>
              <a:gd name="connsiteY1" fmla="*/ 911847 h 911847"/>
              <a:gd name="connsiteX2" fmla="*/ 2980996 w 9144052"/>
              <a:gd name="connsiteY2" fmla="*/ 390831 h 911847"/>
              <a:gd name="connsiteX3" fmla="*/ 6739180 w 9144052"/>
              <a:gd name="connsiteY3" fmla="*/ 747447 h 911847"/>
              <a:gd name="connsiteX4" fmla="*/ 9144052 w 9144052"/>
              <a:gd name="connsiteY4" fmla="*/ 537135 h 911847"/>
              <a:gd name="connsiteX5" fmla="*/ 9143150 w 9144052"/>
              <a:gd name="connsiteY5" fmla="*/ 0 h 911847"/>
              <a:gd name="connsiteX6" fmla="*/ 20401 w 9144052"/>
              <a:gd name="connsiteY6" fmla="*/ 32880 h 911847"/>
              <a:gd name="connsiteX0" fmla="*/ 2371 w 9144052"/>
              <a:gd name="connsiteY0" fmla="*/ 1971 h 911847"/>
              <a:gd name="connsiteX1" fmla="*/ 0 w 9144052"/>
              <a:gd name="connsiteY1" fmla="*/ 911847 h 911847"/>
              <a:gd name="connsiteX2" fmla="*/ 2980996 w 9144052"/>
              <a:gd name="connsiteY2" fmla="*/ 390831 h 911847"/>
              <a:gd name="connsiteX3" fmla="*/ 6739180 w 9144052"/>
              <a:gd name="connsiteY3" fmla="*/ 747447 h 911847"/>
              <a:gd name="connsiteX4" fmla="*/ 9144052 w 9144052"/>
              <a:gd name="connsiteY4" fmla="*/ 537135 h 911847"/>
              <a:gd name="connsiteX5" fmla="*/ 9143150 w 9144052"/>
              <a:gd name="connsiteY5" fmla="*/ 0 h 911847"/>
              <a:gd name="connsiteX6" fmla="*/ 2371 w 9144052"/>
              <a:gd name="connsiteY6" fmla="*/ 1971 h 911847"/>
              <a:gd name="connsiteX0" fmla="*/ 2371 w 9144052"/>
              <a:gd name="connsiteY0" fmla="*/ 1971 h 911847"/>
              <a:gd name="connsiteX1" fmla="*/ 0 w 9144052"/>
              <a:gd name="connsiteY1" fmla="*/ 911847 h 911847"/>
              <a:gd name="connsiteX2" fmla="*/ 2980996 w 9144052"/>
              <a:gd name="connsiteY2" fmla="*/ 390831 h 911847"/>
              <a:gd name="connsiteX3" fmla="*/ 6739180 w 9144052"/>
              <a:gd name="connsiteY3" fmla="*/ 747447 h 911847"/>
              <a:gd name="connsiteX4" fmla="*/ 9144052 w 9144052"/>
              <a:gd name="connsiteY4" fmla="*/ 537135 h 911847"/>
              <a:gd name="connsiteX5" fmla="*/ 9143150 w 9144052"/>
              <a:gd name="connsiteY5" fmla="*/ 0 h 911847"/>
              <a:gd name="connsiteX6" fmla="*/ 2371 w 9144052"/>
              <a:gd name="connsiteY6" fmla="*/ 1971 h 911847"/>
              <a:gd name="connsiteX0" fmla="*/ 2371 w 9144052"/>
              <a:gd name="connsiteY0" fmla="*/ 1971 h 911847"/>
              <a:gd name="connsiteX1" fmla="*/ 0 w 9144052"/>
              <a:gd name="connsiteY1" fmla="*/ 911847 h 911847"/>
              <a:gd name="connsiteX2" fmla="*/ 2980996 w 9144052"/>
              <a:gd name="connsiteY2" fmla="*/ 390831 h 911847"/>
              <a:gd name="connsiteX3" fmla="*/ 9144052 w 9144052"/>
              <a:gd name="connsiteY3" fmla="*/ 537135 h 911847"/>
              <a:gd name="connsiteX4" fmla="*/ 9143150 w 9144052"/>
              <a:gd name="connsiteY4" fmla="*/ 0 h 911847"/>
              <a:gd name="connsiteX5" fmla="*/ 2371 w 9144052"/>
              <a:gd name="connsiteY5" fmla="*/ 1971 h 911847"/>
              <a:gd name="connsiteX0" fmla="*/ 2371 w 9144052"/>
              <a:gd name="connsiteY0" fmla="*/ 1971 h 911847"/>
              <a:gd name="connsiteX1" fmla="*/ 0 w 9144052"/>
              <a:gd name="connsiteY1" fmla="*/ 911847 h 911847"/>
              <a:gd name="connsiteX2" fmla="*/ 3361996 w 9144052"/>
              <a:gd name="connsiteY2" fmla="*/ 390831 h 911847"/>
              <a:gd name="connsiteX3" fmla="*/ 9144052 w 9144052"/>
              <a:gd name="connsiteY3" fmla="*/ 537135 h 911847"/>
              <a:gd name="connsiteX4" fmla="*/ 9143150 w 9144052"/>
              <a:gd name="connsiteY4" fmla="*/ 0 h 911847"/>
              <a:gd name="connsiteX5" fmla="*/ 2371 w 9144052"/>
              <a:gd name="connsiteY5" fmla="*/ 1971 h 911847"/>
              <a:gd name="connsiteX0" fmla="*/ 2371 w 9144052"/>
              <a:gd name="connsiteY0" fmla="*/ 1971 h 1193400"/>
              <a:gd name="connsiteX1" fmla="*/ 0 w 9144052"/>
              <a:gd name="connsiteY1" fmla="*/ 911847 h 1193400"/>
              <a:gd name="connsiteX2" fmla="*/ 3361996 w 9144052"/>
              <a:gd name="connsiteY2" fmla="*/ 390831 h 1193400"/>
              <a:gd name="connsiteX3" fmla="*/ 9144052 w 9144052"/>
              <a:gd name="connsiteY3" fmla="*/ 537135 h 1193400"/>
              <a:gd name="connsiteX4" fmla="*/ 9143150 w 9144052"/>
              <a:gd name="connsiteY4" fmla="*/ 0 h 1193400"/>
              <a:gd name="connsiteX5" fmla="*/ 2371 w 9144052"/>
              <a:gd name="connsiteY5" fmla="*/ 1971 h 1193400"/>
              <a:gd name="connsiteX0" fmla="*/ 2371 w 9144052"/>
              <a:gd name="connsiteY0" fmla="*/ 1971 h 1125725"/>
              <a:gd name="connsiteX1" fmla="*/ 0 w 9144052"/>
              <a:gd name="connsiteY1" fmla="*/ 911847 h 1125725"/>
              <a:gd name="connsiteX2" fmla="*/ 3361996 w 9144052"/>
              <a:gd name="connsiteY2" fmla="*/ 390831 h 1125725"/>
              <a:gd name="connsiteX3" fmla="*/ 9144052 w 9144052"/>
              <a:gd name="connsiteY3" fmla="*/ 537135 h 1125725"/>
              <a:gd name="connsiteX4" fmla="*/ 9143150 w 9144052"/>
              <a:gd name="connsiteY4" fmla="*/ 0 h 1125725"/>
              <a:gd name="connsiteX5" fmla="*/ 2371 w 9144052"/>
              <a:gd name="connsiteY5" fmla="*/ 1971 h 1125725"/>
              <a:gd name="connsiteX0" fmla="*/ 2371 w 9144052"/>
              <a:gd name="connsiteY0" fmla="*/ 1971 h 1244834"/>
              <a:gd name="connsiteX1" fmla="*/ 0 w 9144052"/>
              <a:gd name="connsiteY1" fmla="*/ 911847 h 1244834"/>
              <a:gd name="connsiteX2" fmla="*/ 3361996 w 9144052"/>
              <a:gd name="connsiteY2" fmla="*/ 390831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44834"/>
              <a:gd name="connsiteX1" fmla="*/ 0 w 9144052"/>
              <a:gd name="connsiteY1" fmla="*/ 863120 h 1244834"/>
              <a:gd name="connsiteX2" fmla="*/ 3361996 w 9144052"/>
              <a:gd name="connsiteY2" fmla="*/ 390831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44834"/>
              <a:gd name="connsiteX1" fmla="*/ 0 w 9144052"/>
              <a:gd name="connsiteY1" fmla="*/ 749425 h 1244834"/>
              <a:gd name="connsiteX2" fmla="*/ 3361996 w 9144052"/>
              <a:gd name="connsiteY2" fmla="*/ 390831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44834"/>
              <a:gd name="connsiteX1" fmla="*/ 0 w 9144052"/>
              <a:gd name="connsiteY1" fmla="*/ 749425 h 1244834"/>
              <a:gd name="connsiteX2" fmla="*/ 3343523 w 9144052"/>
              <a:gd name="connsiteY2" fmla="*/ 315034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44834"/>
              <a:gd name="connsiteX1" fmla="*/ 0 w 9144052"/>
              <a:gd name="connsiteY1" fmla="*/ 749425 h 1244834"/>
              <a:gd name="connsiteX2" fmla="*/ 3114923 w 9144052"/>
              <a:gd name="connsiteY2" fmla="*/ 315034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82732"/>
              <a:gd name="connsiteX1" fmla="*/ 0 w 9144052"/>
              <a:gd name="connsiteY1" fmla="*/ 749425 h 1282732"/>
              <a:gd name="connsiteX2" fmla="*/ 3114923 w 9144052"/>
              <a:gd name="connsiteY2" fmla="*/ 315034 h 1282732"/>
              <a:gd name="connsiteX3" fmla="*/ 9144052 w 9144052"/>
              <a:gd name="connsiteY3" fmla="*/ 537135 h 1282732"/>
              <a:gd name="connsiteX4" fmla="*/ 9143150 w 9144052"/>
              <a:gd name="connsiteY4" fmla="*/ 0 h 1282732"/>
              <a:gd name="connsiteX5" fmla="*/ 2371 w 9144052"/>
              <a:gd name="connsiteY5" fmla="*/ 1971 h 1282732"/>
              <a:gd name="connsiteX0" fmla="*/ 2371 w 9144052"/>
              <a:gd name="connsiteY0" fmla="*/ 1971 h 1282732"/>
              <a:gd name="connsiteX1" fmla="*/ 0 w 9144052"/>
              <a:gd name="connsiteY1" fmla="*/ 749425 h 1282732"/>
              <a:gd name="connsiteX2" fmla="*/ 3114923 w 9144052"/>
              <a:gd name="connsiteY2" fmla="*/ 315034 h 1282732"/>
              <a:gd name="connsiteX3" fmla="*/ 9144052 w 9144052"/>
              <a:gd name="connsiteY3" fmla="*/ 537135 h 1282732"/>
              <a:gd name="connsiteX4" fmla="*/ 9143150 w 9144052"/>
              <a:gd name="connsiteY4" fmla="*/ 0 h 1282732"/>
              <a:gd name="connsiteX5" fmla="*/ 2371 w 9144052"/>
              <a:gd name="connsiteY5" fmla="*/ 1971 h 1282732"/>
              <a:gd name="connsiteX0" fmla="*/ 2371 w 9144052"/>
              <a:gd name="connsiteY0" fmla="*/ 1971 h 1282732"/>
              <a:gd name="connsiteX1" fmla="*/ 0 w 9144052"/>
              <a:gd name="connsiteY1" fmla="*/ 749425 h 1282732"/>
              <a:gd name="connsiteX2" fmla="*/ 3114923 w 9144052"/>
              <a:gd name="connsiteY2" fmla="*/ 315034 h 1282732"/>
              <a:gd name="connsiteX3" fmla="*/ 9144052 w 9144052"/>
              <a:gd name="connsiteY3" fmla="*/ 537135 h 1282732"/>
              <a:gd name="connsiteX4" fmla="*/ 9143150 w 9144052"/>
              <a:gd name="connsiteY4" fmla="*/ 0 h 1282732"/>
              <a:gd name="connsiteX5" fmla="*/ 2371 w 9144052"/>
              <a:gd name="connsiteY5" fmla="*/ 1971 h 1282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052" h="1282732">
                <a:moveTo>
                  <a:pt x="2371" y="1971"/>
                </a:moveTo>
                <a:cubicBezTo>
                  <a:pt x="1581" y="305263"/>
                  <a:pt x="790" y="446133"/>
                  <a:pt x="0" y="749425"/>
                </a:cubicBezTo>
                <a:cubicBezTo>
                  <a:pt x="414528" y="587881"/>
                  <a:pt x="1394642" y="355830"/>
                  <a:pt x="3114923" y="315034"/>
                </a:cubicBezTo>
                <a:cubicBezTo>
                  <a:pt x="4835204" y="274238"/>
                  <a:pt x="7500499" y="1282732"/>
                  <a:pt x="9144052" y="537135"/>
                </a:cubicBezTo>
                <a:cubicBezTo>
                  <a:pt x="9143751" y="358090"/>
                  <a:pt x="9143451" y="179045"/>
                  <a:pt x="9143150" y="0"/>
                </a:cubicBezTo>
                <a:lnTo>
                  <a:pt x="2371" y="197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9"/>
          <p:cNvSpPr/>
          <p:nvPr/>
        </p:nvSpPr>
        <p:spPr bwMode="gray">
          <a:xfrm>
            <a:off x="8147304" y="5641848"/>
            <a:ext cx="758952" cy="758952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  <a:alpha val="90000"/>
                </a:schemeClr>
              </a:gs>
              <a:gs pos="76000">
                <a:schemeClr val="accent1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10"/>
          <p:cNvSpPr/>
          <p:nvPr/>
        </p:nvSpPr>
        <p:spPr bwMode="gray">
          <a:xfrm>
            <a:off x="8641080" y="5212080"/>
            <a:ext cx="384048" cy="384048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  <a:alpha val="90000"/>
                </a:schemeClr>
              </a:gs>
              <a:gs pos="76000">
                <a:schemeClr val="accent4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11"/>
          <p:cNvSpPr/>
          <p:nvPr/>
        </p:nvSpPr>
        <p:spPr bwMode="gray">
          <a:xfrm>
            <a:off x="283464" y="5641848"/>
            <a:ext cx="832104" cy="832104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20000"/>
                  <a:lumOff val="80000"/>
                </a:schemeClr>
              </a:gs>
              <a:gs pos="100000">
                <a:schemeClr val="accent3">
                  <a:alpha val="54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 bwMode="black">
          <a:xfrm>
            <a:off x="6931152" y="274638"/>
            <a:ext cx="1755648" cy="5669280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327648" cy="569671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 bwMode="white"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fld id="{117F701B-1ABD-4AD5-AF95-79D7A706C62B}" type="datetime1">
              <a:rPr lang="ru-RU" smtClean="0"/>
              <a:t>11.01.2014</a:t>
            </a:fld>
            <a:endParaRPr lang="ru-RU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 bwMode="white"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Разработчик: Малахова С.А., учитель информатики МКОУ СОШ №6</a:t>
            </a:r>
            <a:endParaRPr lang="ru-RU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 bwMode="white"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6"/>
          <p:cNvSpPr/>
          <p:nvPr/>
        </p:nvSpPr>
        <p:spPr bwMode="gray">
          <a:xfrm>
            <a:off x="8165592" y="667512"/>
            <a:ext cx="758952" cy="758952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  <a:alpha val="90000"/>
                </a:schemeClr>
              </a:gs>
              <a:gs pos="76000">
                <a:schemeClr val="accent1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val 7"/>
          <p:cNvSpPr/>
          <p:nvPr/>
        </p:nvSpPr>
        <p:spPr bwMode="gray">
          <a:xfrm>
            <a:off x="7882128" y="1353312"/>
            <a:ext cx="384048" cy="384048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  <a:alpha val="90000"/>
                </a:schemeClr>
              </a:gs>
              <a:gs pos="76000">
                <a:schemeClr val="accent4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8"/>
          <p:cNvSpPr/>
          <p:nvPr/>
        </p:nvSpPr>
        <p:spPr bwMode="gray">
          <a:xfrm>
            <a:off x="283464" y="786384"/>
            <a:ext cx="996696" cy="996696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20000"/>
                  <a:lumOff val="80000"/>
                </a:schemeClr>
              </a:gs>
              <a:gs pos="100000">
                <a:schemeClr val="accent3">
                  <a:alpha val="54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gray">
          <a:xfrm>
            <a:off x="457200" y="1801368"/>
            <a:ext cx="8229600" cy="452628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 rtlCol="0">
            <a:noAutofit/>
            <a:scene3d>
              <a:camera prst="orthographicFront"/>
              <a:lightRig rig="glow" dir="t">
                <a:rot lat="0" lon="0" rev="5400000"/>
              </a:lightRig>
            </a:scene3d>
            <a:sp3d extrusionH="57150" contourW="12700">
              <a:bevelT w="25400" h="25400"/>
              <a:contourClr>
                <a:schemeClr val="accent1">
                  <a:lumMod val="20000"/>
                  <a:lumOff val="8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3600" b="1" kern="1200" smtClean="0">
                <a:ln w="6350"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gradFill flip="none" rotWithShape="1">
                  <a:gsLst>
                    <a:gs pos="0">
                      <a:schemeClr val="accent1">
                        <a:lumMod val="20000"/>
                        <a:lumOff val="80000"/>
                      </a:schemeClr>
                    </a:gs>
                    <a:gs pos="48000">
                      <a:schemeClr val="accent1">
                        <a:lumMod val="60000"/>
                        <a:lumOff val="40000"/>
                      </a:schemeClr>
                    </a:gs>
                    <a:gs pos="57000">
                      <a:schemeClr val="accent1">
                        <a:lumMod val="20000"/>
                        <a:lumOff val="80000"/>
                      </a:schemeClr>
                    </a:gs>
                    <a:gs pos="100000">
                      <a:schemeClr val="accent1">
                        <a:lumMod val="20000"/>
                        <a:lumOff val="80000"/>
                      </a:schemeClr>
                    </a:gs>
                  </a:gsLst>
                  <a:lin ang="5400000" scaled="1"/>
                  <a:tileRect/>
                </a:gradFill>
                <a:effectLst>
                  <a:outerShdw blurRad="80010" dist="40640" dir="5040000" algn="tl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956D566-CDFD-47F9-9E63-AE457265A97B}" type="datetime1">
              <a:rPr lang="ru-RU" smtClean="0"/>
              <a:t>11.01.2014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Разработчик: Малахова С.А., учитель информатики МКОУ СОШ №6</a:t>
            </a: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0"/>
          <p:cNvSpPr/>
          <p:nvPr/>
        </p:nvSpPr>
        <p:spPr bwMode="gray">
          <a:xfrm>
            <a:off x="0" y="427038"/>
            <a:ext cx="9144000" cy="4525962"/>
          </a:xfrm>
          <a:custGeom>
            <a:avLst/>
            <a:gdLst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3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52 w 9153196"/>
              <a:gd name="connsiteY0" fmla="*/ 914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9144 h 1481136"/>
              <a:gd name="connsiteX0" fmla="*/ 52 w 9153196"/>
              <a:gd name="connsiteY0" fmla="*/ 1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1284 h 1481136"/>
              <a:gd name="connsiteX0" fmla="*/ 52 w 9153196"/>
              <a:gd name="connsiteY0" fmla="*/ 0 h 4756452"/>
              <a:gd name="connsiteX1" fmla="*/ 0 w 9153196"/>
              <a:gd name="connsiteY1" fmla="*/ 4756452 h 4756452"/>
              <a:gd name="connsiteX2" fmla="*/ 2980996 w 9153196"/>
              <a:gd name="connsiteY2" fmla="*/ 4235436 h 4756452"/>
              <a:gd name="connsiteX3" fmla="*/ 6739180 w 9153196"/>
              <a:gd name="connsiteY3" fmla="*/ 4592052 h 4756452"/>
              <a:gd name="connsiteX4" fmla="*/ 9144052 w 9153196"/>
              <a:gd name="connsiteY4" fmla="*/ 4381740 h 4756452"/>
              <a:gd name="connsiteX5" fmla="*/ 9153196 w 9153196"/>
              <a:gd name="connsiteY5" fmla="*/ 3275316 h 4756452"/>
              <a:gd name="connsiteX6" fmla="*/ 52 w 9153196"/>
              <a:gd name="connsiteY6" fmla="*/ 0 h 4756452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0996 w 9153196"/>
              <a:gd name="connsiteY2" fmla="*/ 4236720 h 4757736"/>
              <a:gd name="connsiteX3" fmla="*/ 6739180 w 9153196"/>
              <a:gd name="connsiteY3" fmla="*/ 4593336 h 4757736"/>
              <a:gd name="connsiteX4" fmla="*/ 9144052 w 9153196"/>
              <a:gd name="connsiteY4" fmla="*/ 4383024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0996 w 9153196"/>
              <a:gd name="connsiteY2" fmla="*/ 4236720 h 4757736"/>
              <a:gd name="connsiteX3" fmla="*/ 6739180 w 9153196"/>
              <a:gd name="connsiteY3" fmla="*/ 4593336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0996 w 9153196"/>
              <a:gd name="connsiteY2" fmla="*/ 4236720 h 4757736"/>
              <a:gd name="connsiteX3" fmla="*/ 6739180 w 9153196"/>
              <a:gd name="connsiteY3" fmla="*/ 4593336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0996 w 9153196"/>
              <a:gd name="connsiteY2" fmla="*/ 4236720 h 4757736"/>
              <a:gd name="connsiteX3" fmla="*/ 6739180 w 9153196"/>
              <a:gd name="connsiteY3" fmla="*/ 4593336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0996 w 9153196"/>
              <a:gd name="connsiteY2" fmla="*/ 3996431 h 4757736"/>
              <a:gd name="connsiteX3" fmla="*/ 6739180 w 9153196"/>
              <a:gd name="connsiteY3" fmla="*/ 4593336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3307 w 9153196"/>
              <a:gd name="connsiteY2" fmla="*/ 3938179 h 4757736"/>
              <a:gd name="connsiteX3" fmla="*/ 6739180 w 9153196"/>
              <a:gd name="connsiteY3" fmla="*/ 4593336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3307 w 9153196"/>
              <a:gd name="connsiteY2" fmla="*/ 3938179 h 4757736"/>
              <a:gd name="connsiteX3" fmla="*/ 6766917 w 9153196"/>
              <a:gd name="connsiteY3" fmla="*/ 4518094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3307 w 9153196"/>
              <a:gd name="connsiteY2" fmla="*/ 3938179 h 4757736"/>
              <a:gd name="connsiteX3" fmla="*/ 6766918 w 9153196"/>
              <a:gd name="connsiteY3" fmla="*/ 4459842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3307 w 9153196"/>
              <a:gd name="connsiteY2" fmla="*/ 3938179 h 4757736"/>
              <a:gd name="connsiteX3" fmla="*/ 6766918 w 9153196"/>
              <a:gd name="connsiteY3" fmla="*/ 4459842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3307 w 9153196"/>
              <a:gd name="connsiteY2" fmla="*/ 3938179 h 4757736"/>
              <a:gd name="connsiteX3" fmla="*/ 6766918 w 9153196"/>
              <a:gd name="connsiteY3" fmla="*/ 4459842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808828"/>
              <a:gd name="connsiteX1" fmla="*/ 0 w 9153196"/>
              <a:gd name="connsiteY1" fmla="*/ 4757736 h 4808828"/>
              <a:gd name="connsiteX2" fmla="*/ 2983307 w 9153196"/>
              <a:gd name="connsiteY2" fmla="*/ 3938179 h 4808828"/>
              <a:gd name="connsiteX3" fmla="*/ 6766918 w 9153196"/>
              <a:gd name="connsiteY3" fmla="*/ 4459842 h 4808828"/>
              <a:gd name="connsiteX4" fmla="*/ 9149297 w 9153196"/>
              <a:gd name="connsiteY4" fmla="*/ 4461355 h 4808828"/>
              <a:gd name="connsiteX5" fmla="*/ 9153196 w 9153196"/>
              <a:gd name="connsiteY5" fmla="*/ 0 h 4808828"/>
              <a:gd name="connsiteX6" fmla="*/ 52 w 9153196"/>
              <a:gd name="connsiteY6" fmla="*/ 1284 h 4808828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3307 w 9153196"/>
              <a:gd name="connsiteY2" fmla="*/ 3938179 h 4757736"/>
              <a:gd name="connsiteX3" fmla="*/ 6766918 w 9153196"/>
              <a:gd name="connsiteY3" fmla="*/ 4459842 h 4757736"/>
              <a:gd name="connsiteX4" fmla="*/ 9149297 w 9153196"/>
              <a:gd name="connsiteY4" fmla="*/ 446135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3307 w 9153196"/>
              <a:gd name="connsiteY2" fmla="*/ 3938179 h 4757736"/>
              <a:gd name="connsiteX3" fmla="*/ 6766918 w 9153196"/>
              <a:gd name="connsiteY3" fmla="*/ 4459842 h 4757736"/>
              <a:gd name="connsiteX4" fmla="*/ 9149297 w 9153196"/>
              <a:gd name="connsiteY4" fmla="*/ 446135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3307 w 9153196"/>
              <a:gd name="connsiteY2" fmla="*/ 3938179 h 4757736"/>
              <a:gd name="connsiteX3" fmla="*/ 6766918 w 9153196"/>
              <a:gd name="connsiteY3" fmla="*/ 4459842 h 4757736"/>
              <a:gd name="connsiteX4" fmla="*/ 9149297 w 9153196"/>
              <a:gd name="connsiteY4" fmla="*/ 446135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3115058 w 9153196"/>
              <a:gd name="connsiteY2" fmla="*/ 3911480 h 4757736"/>
              <a:gd name="connsiteX3" fmla="*/ 6766918 w 9153196"/>
              <a:gd name="connsiteY3" fmla="*/ 4459842 h 4757736"/>
              <a:gd name="connsiteX4" fmla="*/ 9149297 w 9153196"/>
              <a:gd name="connsiteY4" fmla="*/ 446135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3115058 w 9153196"/>
              <a:gd name="connsiteY2" fmla="*/ 3911480 h 4757736"/>
              <a:gd name="connsiteX3" fmla="*/ 6736870 w 9153196"/>
              <a:gd name="connsiteY3" fmla="*/ 4428289 h 4757736"/>
              <a:gd name="connsiteX4" fmla="*/ 9149297 w 9153196"/>
              <a:gd name="connsiteY4" fmla="*/ 446135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3115058 w 9153196"/>
              <a:gd name="connsiteY2" fmla="*/ 3911480 h 4757736"/>
              <a:gd name="connsiteX3" fmla="*/ 6736870 w 9153196"/>
              <a:gd name="connsiteY3" fmla="*/ 4428289 h 4757736"/>
              <a:gd name="connsiteX4" fmla="*/ 9149297 w 9153196"/>
              <a:gd name="connsiteY4" fmla="*/ 446135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3115058 w 9153196"/>
              <a:gd name="connsiteY2" fmla="*/ 3911480 h 4757736"/>
              <a:gd name="connsiteX3" fmla="*/ 6736870 w 9153196"/>
              <a:gd name="connsiteY3" fmla="*/ 4428289 h 4757736"/>
              <a:gd name="connsiteX4" fmla="*/ 9149297 w 9153196"/>
              <a:gd name="connsiteY4" fmla="*/ 446135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3115058 w 9153196"/>
              <a:gd name="connsiteY2" fmla="*/ 3911480 h 4757736"/>
              <a:gd name="connsiteX3" fmla="*/ 6736870 w 9153196"/>
              <a:gd name="connsiteY3" fmla="*/ 4428289 h 4757736"/>
              <a:gd name="connsiteX4" fmla="*/ 9149297 w 9153196"/>
              <a:gd name="connsiteY4" fmla="*/ 446135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3115058 w 9153196"/>
              <a:gd name="connsiteY2" fmla="*/ 3911480 h 4757736"/>
              <a:gd name="connsiteX3" fmla="*/ 6736870 w 9153196"/>
              <a:gd name="connsiteY3" fmla="*/ 4428289 h 4757736"/>
              <a:gd name="connsiteX4" fmla="*/ 9149297 w 9153196"/>
              <a:gd name="connsiteY4" fmla="*/ 446135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53196" h="4757736">
                <a:moveTo>
                  <a:pt x="52" y="1284"/>
                </a:moveTo>
                <a:cubicBezTo>
                  <a:pt x="35" y="491948"/>
                  <a:pt x="17" y="4267072"/>
                  <a:pt x="0" y="4757736"/>
                </a:cubicBezTo>
                <a:cubicBezTo>
                  <a:pt x="402972" y="4559785"/>
                  <a:pt x="1992246" y="3966388"/>
                  <a:pt x="3115058" y="3911480"/>
                </a:cubicBezTo>
                <a:cubicBezTo>
                  <a:pt x="4237870" y="3856572"/>
                  <a:pt x="5939190" y="4331788"/>
                  <a:pt x="6736870" y="4428289"/>
                </a:cubicBezTo>
                <a:cubicBezTo>
                  <a:pt x="7534550" y="4524790"/>
                  <a:pt x="8253185" y="4658343"/>
                  <a:pt x="9149297" y="4461355"/>
                </a:cubicBezTo>
                <a:cubicBezTo>
                  <a:pt x="9150597" y="3000127"/>
                  <a:pt x="9151896" y="1461228"/>
                  <a:pt x="9153196" y="0"/>
                </a:cubicBezTo>
                <a:lnTo>
                  <a:pt x="52" y="1284"/>
                </a:lnTo>
                <a:close/>
              </a:path>
            </a:pathLst>
          </a:cu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Freeform 6"/>
          <p:cNvSpPr/>
          <p:nvPr/>
        </p:nvSpPr>
        <p:spPr bwMode="invGray">
          <a:xfrm>
            <a:off x="0" y="0"/>
            <a:ext cx="9144000" cy="4525963"/>
          </a:xfrm>
          <a:custGeom>
            <a:avLst/>
            <a:gdLst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3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52 w 9153196"/>
              <a:gd name="connsiteY0" fmla="*/ 914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9144 h 1481136"/>
              <a:gd name="connsiteX0" fmla="*/ 52 w 9153196"/>
              <a:gd name="connsiteY0" fmla="*/ 1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1284 h 1481136"/>
              <a:gd name="connsiteX0" fmla="*/ 52 w 9153196"/>
              <a:gd name="connsiteY0" fmla="*/ 0 h 4756452"/>
              <a:gd name="connsiteX1" fmla="*/ 0 w 9153196"/>
              <a:gd name="connsiteY1" fmla="*/ 4756452 h 4756452"/>
              <a:gd name="connsiteX2" fmla="*/ 2980996 w 9153196"/>
              <a:gd name="connsiteY2" fmla="*/ 4235436 h 4756452"/>
              <a:gd name="connsiteX3" fmla="*/ 6739180 w 9153196"/>
              <a:gd name="connsiteY3" fmla="*/ 4592052 h 4756452"/>
              <a:gd name="connsiteX4" fmla="*/ 9144052 w 9153196"/>
              <a:gd name="connsiteY4" fmla="*/ 4381740 h 4756452"/>
              <a:gd name="connsiteX5" fmla="*/ 9153196 w 9153196"/>
              <a:gd name="connsiteY5" fmla="*/ 3275316 h 4756452"/>
              <a:gd name="connsiteX6" fmla="*/ 52 w 9153196"/>
              <a:gd name="connsiteY6" fmla="*/ 0 h 4756452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0996 w 9153196"/>
              <a:gd name="connsiteY2" fmla="*/ 4236720 h 4757736"/>
              <a:gd name="connsiteX3" fmla="*/ 6739180 w 9153196"/>
              <a:gd name="connsiteY3" fmla="*/ 4593336 h 4757736"/>
              <a:gd name="connsiteX4" fmla="*/ 9144052 w 9153196"/>
              <a:gd name="connsiteY4" fmla="*/ 4383024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0996 w 9153196"/>
              <a:gd name="connsiteY2" fmla="*/ 4236720 h 4757736"/>
              <a:gd name="connsiteX3" fmla="*/ 6739180 w 9153196"/>
              <a:gd name="connsiteY3" fmla="*/ 4593336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0996 w 9153196"/>
              <a:gd name="connsiteY2" fmla="*/ 4236720 h 4757736"/>
              <a:gd name="connsiteX3" fmla="*/ 6739180 w 9153196"/>
              <a:gd name="connsiteY3" fmla="*/ 4593336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0996 w 9153196"/>
              <a:gd name="connsiteY2" fmla="*/ 4236720 h 4757736"/>
              <a:gd name="connsiteX3" fmla="*/ 6739180 w 9153196"/>
              <a:gd name="connsiteY3" fmla="*/ 4593336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53196" h="4757736">
                <a:moveTo>
                  <a:pt x="52" y="1284"/>
                </a:moveTo>
                <a:cubicBezTo>
                  <a:pt x="35" y="491948"/>
                  <a:pt x="17" y="4267072"/>
                  <a:pt x="0" y="4757736"/>
                </a:cubicBezTo>
                <a:cubicBezTo>
                  <a:pt x="414528" y="4596192"/>
                  <a:pt x="1857799" y="4264120"/>
                  <a:pt x="2980996" y="4236720"/>
                </a:cubicBezTo>
                <a:cubicBezTo>
                  <a:pt x="4104193" y="4209320"/>
                  <a:pt x="5900665" y="4503309"/>
                  <a:pt x="6739180" y="4593336"/>
                </a:cubicBezTo>
                <a:cubicBezTo>
                  <a:pt x="7577695" y="4683363"/>
                  <a:pt x="8253185" y="4731157"/>
                  <a:pt x="9149297" y="4383685"/>
                </a:cubicBezTo>
                <a:cubicBezTo>
                  <a:pt x="9150597" y="2922457"/>
                  <a:pt x="9151896" y="1461228"/>
                  <a:pt x="9153196" y="0"/>
                </a:cubicBezTo>
                <a:lnTo>
                  <a:pt x="52" y="1284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75000"/>
                  <a:alpha val="69000"/>
                </a:schemeClr>
              </a:gs>
              <a:gs pos="100000">
                <a:schemeClr val="accent1"/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7"/>
          <p:cNvSpPr/>
          <p:nvPr/>
        </p:nvSpPr>
        <p:spPr bwMode="gray">
          <a:xfrm>
            <a:off x="8065008" y="3849624"/>
            <a:ext cx="758952" cy="758952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  <a:alpha val="90000"/>
                </a:schemeClr>
              </a:gs>
              <a:gs pos="76000">
                <a:schemeClr val="accent1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8"/>
          <p:cNvSpPr/>
          <p:nvPr/>
        </p:nvSpPr>
        <p:spPr bwMode="gray">
          <a:xfrm>
            <a:off x="7790688" y="4535424"/>
            <a:ext cx="384048" cy="384048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  <a:alpha val="90000"/>
                </a:schemeClr>
              </a:gs>
              <a:gs pos="76000">
                <a:schemeClr val="accent4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9"/>
          <p:cNvSpPr/>
          <p:nvPr/>
        </p:nvSpPr>
        <p:spPr bwMode="gray">
          <a:xfrm>
            <a:off x="301752" y="3840480"/>
            <a:ext cx="996696" cy="996696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20000"/>
                  <a:lumOff val="80000"/>
                </a:schemeClr>
              </a:gs>
              <a:gs pos="100000">
                <a:schemeClr val="accent3">
                  <a:alpha val="54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">
          <a:xfrm>
            <a:off x="1143000" y="5129784"/>
            <a:ext cx="7287768" cy="1362075"/>
          </a:xfrm>
        </p:spPr>
        <p:txBody>
          <a:bodyPr rtlCol="0" anchor="t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4000" b="1" kern="1200" cap="all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black">
          <a:xfrm>
            <a:off x="1143000" y="4425696"/>
            <a:ext cx="7287768" cy="71323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A23F95F-2994-4EAC-AC31-B513C647A632}" type="datetime1">
              <a:rPr lang="ru-RU" smtClean="0"/>
              <a:t>11.01.2014</a:t>
            </a:fld>
            <a:endParaRPr lang="ru-RU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Разработчик: Малахова С.А., учитель информатики МКОУ СОШ №6</a:t>
            </a:r>
            <a:endParaRPr lang="ru-RU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7"/>
          <p:cNvSpPr/>
          <p:nvPr/>
        </p:nvSpPr>
        <p:spPr bwMode="gray">
          <a:xfrm>
            <a:off x="0" y="0"/>
            <a:ext cx="9144000" cy="1928813"/>
          </a:xfrm>
          <a:custGeom>
            <a:avLst/>
            <a:gdLst>
              <a:gd name="connsiteX0" fmla="*/ 0 w 9144000"/>
              <a:gd name="connsiteY0" fmla="*/ 256032 h 1929384"/>
              <a:gd name="connsiteX1" fmla="*/ 0 w 9144000"/>
              <a:gd name="connsiteY1" fmla="*/ 1929384 h 1929384"/>
              <a:gd name="connsiteX2" fmla="*/ 2971800 w 9144000"/>
              <a:gd name="connsiteY2" fmla="*/ 1307592 h 1929384"/>
              <a:gd name="connsiteX3" fmla="*/ 9134856 w 9144000"/>
              <a:gd name="connsiteY3" fmla="*/ 1609344 h 1929384"/>
              <a:gd name="connsiteX4" fmla="*/ 9144000 w 9144000"/>
              <a:gd name="connsiteY4" fmla="*/ 0 h 1929384"/>
              <a:gd name="connsiteX5" fmla="*/ 8503920 w 9144000"/>
              <a:gd name="connsiteY5" fmla="*/ 0 h 1929384"/>
              <a:gd name="connsiteX6" fmla="*/ 3858768 w 9144000"/>
              <a:gd name="connsiteY6" fmla="*/ 320040 h 1929384"/>
              <a:gd name="connsiteX7" fmla="*/ 0 w 9144000"/>
              <a:gd name="connsiteY7" fmla="*/ 256032 h 1929384"/>
              <a:gd name="connsiteX0" fmla="*/ 0 w 9144000"/>
              <a:gd name="connsiteY0" fmla="*/ 256032 h 2104644"/>
              <a:gd name="connsiteX1" fmla="*/ 0 w 9144000"/>
              <a:gd name="connsiteY1" fmla="*/ 1929384 h 2104644"/>
              <a:gd name="connsiteX2" fmla="*/ 2971800 w 9144000"/>
              <a:gd name="connsiteY2" fmla="*/ 1307592 h 2104644"/>
              <a:gd name="connsiteX3" fmla="*/ 9134856 w 9144000"/>
              <a:gd name="connsiteY3" fmla="*/ 1609344 h 2104644"/>
              <a:gd name="connsiteX4" fmla="*/ 9144000 w 9144000"/>
              <a:gd name="connsiteY4" fmla="*/ 0 h 2104644"/>
              <a:gd name="connsiteX5" fmla="*/ 8503920 w 9144000"/>
              <a:gd name="connsiteY5" fmla="*/ 0 h 2104644"/>
              <a:gd name="connsiteX6" fmla="*/ 3858768 w 9144000"/>
              <a:gd name="connsiteY6" fmla="*/ 320040 h 2104644"/>
              <a:gd name="connsiteX7" fmla="*/ 0 w 9144000"/>
              <a:gd name="connsiteY7" fmla="*/ 256032 h 2104644"/>
              <a:gd name="connsiteX0" fmla="*/ 0 w 9144000"/>
              <a:gd name="connsiteY0" fmla="*/ 256032 h 1929384"/>
              <a:gd name="connsiteX1" fmla="*/ 0 w 9144000"/>
              <a:gd name="connsiteY1" fmla="*/ 1929384 h 1929384"/>
              <a:gd name="connsiteX2" fmla="*/ 2971800 w 9144000"/>
              <a:gd name="connsiteY2" fmla="*/ 1307592 h 1929384"/>
              <a:gd name="connsiteX3" fmla="*/ 9134856 w 9144000"/>
              <a:gd name="connsiteY3" fmla="*/ 1609344 h 1929384"/>
              <a:gd name="connsiteX4" fmla="*/ 9144000 w 9144000"/>
              <a:gd name="connsiteY4" fmla="*/ 0 h 1929384"/>
              <a:gd name="connsiteX5" fmla="*/ 8503920 w 9144000"/>
              <a:gd name="connsiteY5" fmla="*/ 0 h 1929384"/>
              <a:gd name="connsiteX6" fmla="*/ 3858768 w 9144000"/>
              <a:gd name="connsiteY6" fmla="*/ 320040 h 1929384"/>
              <a:gd name="connsiteX7" fmla="*/ 0 w 9144000"/>
              <a:gd name="connsiteY7" fmla="*/ 256032 h 1929384"/>
              <a:gd name="connsiteX0" fmla="*/ 0 w 9144000"/>
              <a:gd name="connsiteY0" fmla="*/ 256032 h 1929384"/>
              <a:gd name="connsiteX1" fmla="*/ 0 w 9144000"/>
              <a:gd name="connsiteY1" fmla="*/ 1929384 h 1929384"/>
              <a:gd name="connsiteX2" fmla="*/ 2971800 w 9144000"/>
              <a:gd name="connsiteY2" fmla="*/ 1307592 h 1929384"/>
              <a:gd name="connsiteX3" fmla="*/ 9134856 w 9144000"/>
              <a:gd name="connsiteY3" fmla="*/ 1609344 h 1929384"/>
              <a:gd name="connsiteX4" fmla="*/ 9144000 w 9144000"/>
              <a:gd name="connsiteY4" fmla="*/ 0 h 1929384"/>
              <a:gd name="connsiteX5" fmla="*/ 8503920 w 9144000"/>
              <a:gd name="connsiteY5" fmla="*/ 0 h 1929384"/>
              <a:gd name="connsiteX6" fmla="*/ 3858768 w 9144000"/>
              <a:gd name="connsiteY6" fmla="*/ 320040 h 1929384"/>
              <a:gd name="connsiteX7" fmla="*/ 0 w 9144000"/>
              <a:gd name="connsiteY7" fmla="*/ 256032 h 1929384"/>
              <a:gd name="connsiteX0" fmla="*/ 0 w 9144000"/>
              <a:gd name="connsiteY0" fmla="*/ 256032 h 1929384"/>
              <a:gd name="connsiteX1" fmla="*/ 0 w 9144000"/>
              <a:gd name="connsiteY1" fmla="*/ 1929384 h 1929384"/>
              <a:gd name="connsiteX2" fmla="*/ 2971800 w 9144000"/>
              <a:gd name="connsiteY2" fmla="*/ 1307592 h 1929384"/>
              <a:gd name="connsiteX3" fmla="*/ 9134856 w 9144000"/>
              <a:gd name="connsiteY3" fmla="*/ 1609344 h 1929384"/>
              <a:gd name="connsiteX4" fmla="*/ 9144000 w 9144000"/>
              <a:gd name="connsiteY4" fmla="*/ 0 h 1929384"/>
              <a:gd name="connsiteX5" fmla="*/ 8503920 w 9144000"/>
              <a:gd name="connsiteY5" fmla="*/ 0 h 1929384"/>
              <a:gd name="connsiteX6" fmla="*/ 3858768 w 9144000"/>
              <a:gd name="connsiteY6" fmla="*/ 320040 h 1929384"/>
              <a:gd name="connsiteX7" fmla="*/ 0 w 9144000"/>
              <a:gd name="connsiteY7" fmla="*/ 256032 h 1929384"/>
              <a:gd name="connsiteX0" fmla="*/ 0 w 9144000"/>
              <a:gd name="connsiteY0" fmla="*/ 256032 h 1929384"/>
              <a:gd name="connsiteX1" fmla="*/ 0 w 9144000"/>
              <a:gd name="connsiteY1" fmla="*/ 1929384 h 1929384"/>
              <a:gd name="connsiteX2" fmla="*/ 2971800 w 9144000"/>
              <a:gd name="connsiteY2" fmla="*/ 1307592 h 1929384"/>
              <a:gd name="connsiteX3" fmla="*/ 9134856 w 9144000"/>
              <a:gd name="connsiteY3" fmla="*/ 1609344 h 1929384"/>
              <a:gd name="connsiteX4" fmla="*/ 9144000 w 9144000"/>
              <a:gd name="connsiteY4" fmla="*/ 0 h 1929384"/>
              <a:gd name="connsiteX5" fmla="*/ 8503920 w 9144000"/>
              <a:gd name="connsiteY5" fmla="*/ 0 h 1929384"/>
              <a:gd name="connsiteX6" fmla="*/ 3858768 w 9144000"/>
              <a:gd name="connsiteY6" fmla="*/ 320040 h 1929384"/>
              <a:gd name="connsiteX7" fmla="*/ 0 w 9144000"/>
              <a:gd name="connsiteY7" fmla="*/ 256032 h 1929384"/>
              <a:gd name="connsiteX0" fmla="*/ 0 w 9144000"/>
              <a:gd name="connsiteY0" fmla="*/ 256032 h 1929384"/>
              <a:gd name="connsiteX1" fmla="*/ 0 w 9144000"/>
              <a:gd name="connsiteY1" fmla="*/ 1929384 h 1929384"/>
              <a:gd name="connsiteX2" fmla="*/ 2971800 w 9144000"/>
              <a:gd name="connsiteY2" fmla="*/ 1307592 h 1929384"/>
              <a:gd name="connsiteX3" fmla="*/ 9134856 w 9144000"/>
              <a:gd name="connsiteY3" fmla="*/ 1609344 h 1929384"/>
              <a:gd name="connsiteX4" fmla="*/ 9144000 w 9144000"/>
              <a:gd name="connsiteY4" fmla="*/ 0 h 1929384"/>
              <a:gd name="connsiteX5" fmla="*/ 8503920 w 9144000"/>
              <a:gd name="connsiteY5" fmla="*/ 0 h 1929384"/>
              <a:gd name="connsiteX6" fmla="*/ 3858768 w 9144000"/>
              <a:gd name="connsiteY6" fmla="*/ 320040 h 1929384"/>
              <a:gd name="connsiteX7" fmla="*/ 0 w 9144000"/>
              <a:gd name="connsiteY7" fmla="*/ 256032 h 1929384"/>
              <a:gd name="connsiteX0" fmla="*/ 0 w 9144000"/>
              <a:gd name="connsiteY0" fmla="*/ 256032 h 1929384"/>
              <a:gd name="connsiteX1" fmla="*/ 0 w 9144000"/>
              <a:gd name="connsiteY1" fmla="*/ 1929384 h 1929384"/>
              <a:gd name="connsiteX2" fmla="*/ 2971800 w 9144000"/>
              <a:gd name="connsiteY2" fmla="*/ 1307592 h 1929384"/>
              <a:gd name="connsiteX3" fmla="*/ 9134856 w 9144000"/>
              <a:gd name="connsiteY3" fmla="*/ 1609344 h 1929384"/>
              <a:gd name="connsiteX4" fmla="*/ 9144000 w 9144000"/>
              <a:gd name="connsiteY4" fmla="*/ 0 h 1929384"/>
              <a:gd name="connsiteX5" fmla="*/ 8503920 w 9144000"/>
              <a:gd name="connsiteY5" fmla="*/ 0 h 1929384"/>
              <a:gd name="connsiteX6" fmla="*/ 3858768 w 9144000"/>
              <a:gd name="connsiteY6" fmla="*/ 320040 h 1929384"/>
              <a:gd name="connsiteX7" fmla="*/ 0 w 9144000"/>
              <a:gd name="connsiteY7" fmla="*/ 256032 h 1929384"/>
              <a:gd name="connsiteX0" fmla="*/ 0 w 9144000"/>
              <a:gd name="connsiteY0" fmla="*/ 256032 h 1929384"/>
              <a:gd name="connsiteX1" fmla="*/ 0 w 9144000"/>
              <a:gd name="connsiteY1" fmla="*/ 1929384 h 1929384"/>
              <a:gd name="connsiteX2" fmla="*/ 2971800 w 9144000"/>
              <a:gd name="connsiteY2" fmla="*/ 1307592 h 1929384"/>
              <a:gd name="connsiteX3" fmla="*/ 9134856 w 9144000"/>
              <a:gd name="connsiteY3" fmla="*/ 1609344 h 1929384"/>
              <a:gd name="connsiteX4" fmla="*/ 9144000 w 9144000"/>
              <a:gd name="connsiteY4" fmla="*/ 0 h 1929384"/>
              <a:gd name="connsiteX5" fmla="*/ 8503920 w 9144000"/>
              <a:gd name="connsiteY5" fmla="*/ 0 h 1929384"/>
              <a:gd name="connsiteX6" fmla="*/ 3858768 w 9144000"/>
              <a:gd name="connsiteY6" fmla="*/ 320040 h 1929384"/>
              <a:gd name="connsiteX7" fmla="*/ 0 w 9144000"/>
              <a:gd name="connsiteY7" fmla="*/ 256032 h 19293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144000" h="1929384">
                <a:moveTo>
                  <a:pt x="0" y="256032"/>
                </a:moveTo>
                <a:lnTo>
                  <a:pt x="0" y="1929384"/>
                </a:lnTo>
                <a:cubicBezTo>
                  <a:pt x="574548" y="1726692"/>
                  <a:pt x="1449324" y="1360932"/>
                  <a:pt x="2971800" y="1307592"/>
                </a:cubicBezTo>
                <a:cubicBezTo>
                  <a:pt x="4494276" y="1254252"/>
                  <a:pt x="7606284" y="1872996"/>
                  <a:pt x="9134856" y="1609344"/>
                </a:cubicBezTo>
                <a:lnTo>
                  <a:pt x="9144000" y="0"/>
                </a:lnTo>
                <a:lnTo>
                  <a:pt x="8503920" y="0"/>
                </a:lnTo>
                <a:cubicBezTo>
                  <a:pt x="7543800" y="844296"/>
                  <a:pt x="5111496" y="420624"/>
                  <a:pt x="3858768" y="320040"/>
                </a:cubicBezTo>
                <a:cubicBezTo>
                  <a:pt x="2606040" y="219456"/>
                  <a:pt x="1435608" y="76200"/>
                  <a:pt x="0" y="256032"/>
                </a:cubicBezTo>
                <a:close/>
              </a:path>
            </a:pathLst>
          </a:custGeom>
          <a:solidFill>
            <a:srgbClr val="40C6D8">
              <a:alpha val="40000"/>
            </a:srgb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Freeform 8"/>
          <p:cNvSpPr/>
          <p:nvPr/>
        </p:nvSpPr>
        <p:spPr bwMode="invGray">
          <a:xfrm>
            <a:off x="0" y="228600"/>
            <a:ext cx="9144000" cy="1409700"/>
          </a:xfrm>
          <a:custGeom>
            <a:avLst/>
            <a:gdLst>
              <a:gd name="connsiteX0" fmla="*/ 0 w 9144000"/>
              <a:gd name="connsiteY0" fmla="*/ 393192 h 1344168"/>
              <a:gd name="connsiteX1" fmla="*/ 4544568 w 9144000"/>
              <a:gd name="connsiteY1" fmla="*/ 201168 h 1344168"/>
              <a:gd name="connsiteX2" fmla="*/ 9144000 w 9144000"/>
              <a:gd name="connsiteY2" fmla="*/ 0 h 1344168"/>
              <a:gd name="connsiteX3" fmla="*/ 9144000 w 9144000"/>
              <a:gd name="connsiteY3" fmla="*/ 1042416 h 1344168"/>
              <a:gd name="connsiteX4" fmla="*/ 4407408 w 9144000"/>
              <a:gd name="connsiteY4" fmla="*/ 978408 h 1344168"/>
              <a:gd name="connsiteX5" fmla="*/ 9144 w 9144000"/>
              <a:gd name="connsiteY5" fmla="*/ 1344168 h 1344168"/>
              <a:gd name="connsiteX6" fmla="*/ 0 w 9144000"/>
              <a:gd name="connsiteY6" fmla="*/ 393192 h 1344168"/>
              <a:gd name="connsiteX0" fmla="*/ 0 w 9144000"/>
              <a:gd name="connsiteY0" fmla="*/ 426720 h 1377696"/>
              <a:gd name="connsiteX1" fmla="*/ 4544568 w 9144000"/>
              <a:gd name="connsiteY1" fmla="*/ 234696 h 1377696"/>
              <a:gd name="connsiteX2" fmla="*/ 9144000 w 9144000"/>
              <a:gd name="connsiteY2" fmla="*/ 33528 h 1377696"/>
              <a:gd name="connsiteX3" fmla="*/ 9144000 w 9144000"/>
              <a:gd name="connsiteY3" fmla="*/ 1075944 h 1377696"/>
              <a:gd name="connsiteX4" fmla="*/ 4407408 w 9144000"/>
              <a:gd name="connsiteY4" fmla="*/ 1011936 h 1377696"/>
              <a:gd name="connsiteX5" fmla="*/ 9144 w 9144000"/>
              <a:gd name="connsiteY5" fmla="*/ 1377696 h 1377696"/>
              <a:gd name="connsiteX6" fmla="*/ 0 w 9144000"/>
              <a:gd name="connsiteY6" fmla="*/ 426720 h 1377696"/>
              <a:gd name="connsiteX0" fmla="*/ 0 w 9144000"/>
              <a:gd name="connsiteY0" fmla="*/ 426720 h 1377696"/>
              <a:gd name="connsiteX1" fmla="*/ 4544568 w 9144000"/>
              <a:gd name="connsiteY1" fmla="*/ 234696 h 1377696"/>
              <a:gd name="connsiteX2" fmla="*/ 9144000 w 9144000"/>
              <a:gd name="connsiteY2" fmla="*/ 33528 h 1377696"/>
              <a:gd name="connsiteX3" fmla="*/ 9144000 w 9144000"/>
              <a:gd name="connsiteY3" fmla="*/ 1075944 h 1377696"/>
              <a:gd name="connsiteX4" fmla="*/ 4407408 w 9144000"/>
              <a:gd name="connsiteY4" fmla="*/ 1011936 h 1377696"/>
              <a:gd name="connsiteX5" fmla="*/ 9144 w 9144000"/>
              <a:gd name="connsiteY5" fmla="*/ 1377696 h 1377696"/>
              <a:gd name="connsiteX6" fmla="*/ 0 w 9144000"/>
              <a:gd name="connsiteY6" fmla="*/ 426720 h 1377696"/>
              <a:gd name="connsiteX0" fmla="*/ 0 w 9144000"/>
              <a:gd name="connsiteY0" fmla="*/ 426720 h 1377696"/>
              <a:gd name="connsiteX1" fmla="*/ 4544568 w 9144000"/>
              <a:gd name="connsiteY1" fmla="*/ 234696 h 1377696"/>
              <a:gd name="connsiteX2" fmla="*/ 9144000 w 9144000"/>
              <a:gd name="connsiteY2" fmla="*/ 33528 h 1377696"/>
              <a:gd name="connsiteX3" fmla="*/ 9144000 w 9144000"/>
              <a:gd name="connsiteY3" fmla="*/ 1075944 h 1377696"/>
              <a:gd name="connsiteX4" fmla="*/ 4407408 w 9144000"/>
              <a:gd name="connsiteY4" fmla="*/ 1011936 h 1377696"/>
              <a:gd name="connsiteX5" fmla="*/ 9144 w 9144000"/>
              <a:gd name="connsiteY5" fmla="*/ 1377696 h 1377696"/>
              <a:gd name="connsiteX6" fmla="*/ 0 w 9144000"/>
              <a:gd name="connsiteY6" fmla="*/ 426720 h 1377696"/>
              <a:gd name="connsiteX0" fmla="*/ 0 w 9144000"/>
              <a:gd name="connsiteY0" fmla="*/ 426720 h 1377696"/>
              <a:gd name="connsiteX1" fmla="*/ 4544568 w 9144000"/>
              <a:gd name="connsiteY1" fmla="*/ 234696 h 1377696"/>
              <a:gd name="connsiteX2" fmla="*/ 9144000 w 9144000"/>
              <a:gd name="connsiteY2" fmla="*/ 33528 h 1377696"/>
              <a:gd name="connsiteX3" fmla="*/ 9144000 w 9144000"/>
              <a:gd name="connsiteY3" fmla="*/ 1075944 h 1377696"/>
              <a:gd name="connsiteX4" fmla="*/ 4407408 w 9144000"/>
              <a:gd name="connsiteY4" fmla="*/ 1011936 h 1377696"/>
              <a:gd name="connsiteX5" fmla="*/ 9144 w 9144000"/>
              <a:gd name="connsiteY5" fmla="*/ 1377696 h 1377696"/>
              <a:gd name="connsiteX6" fmla="*/ 0 w 9144000"/>
              <a:gd name="connsiteY6" fmla="*/ 426720 h 1377696"/>
              <a:gd name="connsiteX0" fmla="*/ 0 w 9144000"/>
              <a:gd name="connsiteY0" fmla="*/ 426720 h 1475232"/>
              <a:gd name="connsiteX1" fmla="*/ 4544568 w 9144000"/>
              <a:gd name="connsiteY1" fmla="*/ 234696 h 1475232"/>
              <a:gd name="connsiteX2" fmla="*/ 9144000 w 9144000"/>
              <a:gd name="connsiteY2" fmla="*/ 33528 h 1475232"/>
              <a:gd name="connsiteX3" fmla="*/ 9144000 w 9144000"/>
              <a:gd name="connsiteY3" fmla="*/ 1075944 h 1475232"/>
              <a:gd name="connsiteX4" fmla="*/ 4407408 w 9144000"/>
              <a:gd name="connsiteY4" fmla="*/ 1011936 h 1475232"/>
              <a:gd name="connsiteX5" fmla="*/ 9144 w 9144000"/>
              <a:gd name="connsiteY5" fmla="*/ 1377696 h 1475232"/>
              <a:gd name="connsiteX6" fmla="*/ 0 w 9144000"/>
              <a:gd name="connsiteY6" fmla="*/ 426720 h 1475232"/>
              <a:gd name="connsiteX0" fmla="*/ 0 w 9144000"/>
              <a:gd name="connsiteY0" fmla="*/ 426720 h 1475232"/>
              <a:gd name="connsiteX1" fmla="*/ 4544568 w 9144000"/>
              <a:gd name="connsiteY1" fmla="*/ 234696 h 1475232"/>
              <a:gd name="connsiteX2" fmla="*/ 9144000 w 9144000"/>
              <a:gd name="connsiteY2" fmla="*/ 33528 h 1475232"/>
              <a:gd name="connsiteX3" fmla="*/ 9144000 w 9144000"/>
              <a:gd name="connsiteY3" fmla="*/ 1075944 h 1475232"/>
              <a:gd name="connsiteX4" fmla="*/ 4407408 w 9144000"/>
              <a:gd name="connsiteY4" fmla="*/ 1011936 h 1475232"/>
              <a:gd name="connsiteX5" fmla="*/ 9144 w 9144000"/>
              <a:gd name="connsiteY5" fmla="*/ 1377696 h 1475232"/>
              <a:gd name="connsiteX6" fmla="*/ 0 w 9144000"/>
              <a:gd name="connsiteY6" fmla="*/ 426720 h 1475232"/>
              <a:gd name="connsiteX0" fmla="*/ 0 w 9144000"/>
              <a:gd name="connsiteY0" fmla="*/ 426720 h 1377696"/>
              <a:gd name="connsiteX1" fmla="*/ 4544568 w 9144000"/>
              <a:gd name="connsiteY1" fmla="*/ 234696 h 1377696"/>
              <a:gd name="connsiteX2" fmla="*/ 9144000 w 9144000"/>
              <a:gd name="connsiteY2" fmla="*/ 33528 h 1377696"/>
              <a:gd name="connsiteX3" fmla="*/ 9144000 w 9144000"/>
              <a:gd name="connsiteY3" fmla="*/ 1075944 h 1377696"/>
              <a:gd name="connsiteX4" fmla="*/ 4407408 w 9144000"/>
              <a:gd name="connsiteY4" fmla="*/ 1011936 h 1377696"/>
              <a:gd name="connsiteX5" fmla="*/ 9144 w 9144000"/>
              <a:gd name="connsiteY5" fmla="*/ 1377696 h 1377696"/>
              <a:gd name="connsiteX6" fmla="*/ 0 w 9144000"/>
              <a:gd name="connsiteY6" fmla="*/ 426720 h 1377696"/>
              <a:gd name="connsiteX0" fmla="*/ 0 w 9144000"/>
              <a:gd name="connsiteY0" fmla="*/ 426720 h 1409700"/>
              <a:gd name="connsiteX1" fmla="*/ 4544568 w 9144000"/>
              <a:gd name="connsiteY1" fmla="*/ 234696 h 1409700"/>
              <a:gd name="connsiteX2" fmla="*/ 9144000 w 9144000"/>
              <a:gd name="connsiteY2" fmla="*/ 33528 h 1409700"/>
              <a:gd name="connsiteX3" fmla="*/ 9144000 w 9144000"/>
              <a:gd name="connsiteY3" fmla="*/ 1075944 h 1409700"/>
              <a:gd name="connsiteX4" fmla="*/ 4407408 w 9144000"/>
              <a:gd name="connsiteY4" fmla="*/ 1011936 h 1409700"/>
              <a:gd name="connsiteX5" fmla="*/ 9144 w 9144000"/>
              <a:gd name="connsiteY5" fmla="*/ 1377696 h 1409700"/>
              <a:gd name="connsiteX6" fmla="*/ 0 w 9144000"/>
              <a:gd name="connsiteY6" fmla="*/ 426720 h 1409700"/>
              <a:gd name="connsiteX0" fmla="*/ 381 w 9144381"/>
              <a:gd name="connsiteY0" fmla="*/ 426720 h 1409700"/>
              <a:gd name="connsiteX1" fmla="*/ 4544949 w 9144381"/>
              <a:gd name="connsiteY1" fmla="*/ 234696 h 1409700"/>
              <a:gd name="connsiteX2" fmla="*/ 9144381 w 9144381"/>
              <a:gd name="connsiteY2" fmla="*/ 33528 h 1409700"/>
              <a:gd name="connsiteX3" fmla="*/ 9144381 w 9144381"/>
              <a:gd name="connsiteY3" fmla="*/ 1075944 h 1409700"/>
              <a:gd name="connsiteX4" fmla="*/ 4407789 w 9144381"/>
              <a:gd name="connsiteY4" fmla="*/ 1011936 h 1409700"/>
              <a:gd name="connsiteX5" fmla="*/ 0 w 9144381"/>
              <a:gd name="connsiteY5" fmla="*/ 1384071 h 1409700"/>
              <a:gd name="connsiteX6" fmla="*/ 381 w 9144381"/>
              <a:gd name="connsiteY6" fmla="*/ 426720 h 1409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381" h="1409700">
                <a:moveTo>
                  <a:pt x="381" y="426720"/>
                </a:moveTo>
                <a:cubicBezTo>
                  <a:pt x="1664589" y="0"/>
                  <a:pt x="3036189" y="134112"/>
                  <a:pt x="4544949" y="234696"/>
                </a:cubicBezTo>
                <a:cubicBezTo>
                  <a:pt x="6053709" y="335280"/>
                  <a:pt x="8239125" y="509016"/>
                  <a:pt x="9144381" y="33528"/>
                </a:cubicBezTo>
                <a:lnTo>
                  <a:pt x="9144381" y="1075944"/>
                </a:lnTo>
                <a:cubicBezTo>
                  <a:pt x="8004429" y="1409700"/>
                  <a:pt x="5931852" y="960582"/>
                  <a:pt x="4407789" y="1011936"/>
                </a:cubicBezTo>
                <a:cubicBezTo>
                  <a:pt x="2883726" y="1063290"/>
                  <a:pt x="1237488" y="1109751"/>
                  <a:pt x="0" y="1384071"/>
                </a:cubicBezTo>
                <a:lnTo>
                  <a:pt x="381" y="426720"/>
                </a:lnTo>
                <a:close/>
              </a:path>
            </a:pathLst>
          </a:cu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9"/>
          <p:cNvSpPr/>
          <p:nvPr/>
        </p:nvSpPr>
        <p:spPr bwMode="gray">
          <a:xfrm>
            <a:off x="8311896" y="100584"/>
            <a:ext cx="612648" cy="612648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  <a:alpha val="90000"/>
                </a:schemeClr>
              </a:gs>
              <a:gs pos="76000">
                <a:schemeClr val="accent1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10"/>
          <p:cNvSpPr/>
          <p:nvPr/>
        </p:nvSpPr>
        <p:spPr bwMode="gray">
          <a:xfrm>
            <a:off x="7562088" y="173736"/>
            <a:ext cx="365760" cy="365760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  <a:alpha val="90000"/>
                </a:schemeClr>
              </a:gs>
              <a:gs pos="76000">
                <a:schemeClr val="accent4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Oval 11"/>
          <p:cNvSpPr/>
          <p:nvPr/>
        </p:nvSpPr>
        <p:spPr bwMode="gray">
          <a:xfrm>
            <a:off x="210312" y="932688"/>
            <a:ext cx="996696" cy="996696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20000"/>
                  <a:lumOff val="80000"/>
                </a:schemeClr>
              </a:gs>
              <a:gs pos="100000">
                <a:schemeClr val="accent3">
                  <a:alpha val="54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7452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7452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98784C2-0C22-4684-884A-EA95926939BC}" type="datetime1">
              <a:rPr lang="ru-RU" smtClean="0"/>
              <a:t>11.01.2014</a:t>
            </a:fld>
            <a:endParaRPr lang="ru-RU"/>
          </a:p>
        </p:txBody>
      </p:sp>
      <p:sp>
        <p:nvSpPr>
          <p:cNvPr id="1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Разработчик: Малахова С.А., учитель информатики МКОУ СОШ №6</a:t>
            </a:r>
            <a:endParaRPr lang="ru-RU"/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9"/>
          <p:cNvSpPr/>
          <p:nvPr/>
        </p:nvSpPr>
        <p:spPr bwMode="gray">
          <a:xfrm>
            <a:off x="8229600" y="1005840"/>
            <a:ext cx="612648" cy="612648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  <a:alpha val="90000"/>
                </a:schemeClr>
              </a:gs>
              <a:gs pos="76000">
                <a:schemeClr val="accent1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10"/>
          <p:cNvSpPr/>
          <p:nvPr/>
        </p:nvSpPr>
        <p:spPr bwMode="gray">
          <a:xfrm>
            <a:off x="7699248" y="969264"/>
            <a:ext cx="384048" cy="384048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  <a:alpha val="90000"/>
                </a:schemeClr>
              </a:gs>
              <a:gs pos="76000">
                <a:schemeClr val="accent4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Oval 11"/>
          <p:cNvSpPr/>
          <p:nvPr/>
        </p:nvSpPr>
        <p:spPr bwMode="gray">
          <a:xfrm>
            <a:off x="283464" y="786384"/>
            <a:ext cx="996696" cy="996696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20000"/>
                  <a:lumOff val="80000"/>
                </a:schemeClr>
              </a:gs>
              <a:gs pos="100000">
                <a:schemeClr val="accent3">
                  <a:alpha val="54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24328"/>
            <a:ext cx="4040188" cy="369417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24328"/>
            <a:ext cx="4041775" cy="369417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black">
          <a:xfrm>
            <a:off x="457200" y="1874520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black">
          <a:xfrm>
            <a:off x="4645025" y="1874520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A1C330F-7C77-4E2A-8DEC-8B5667CE37D9}" type="datetime1">
              <a:rPr lang="ru-RU" smtClean="0"/>
              <a:t>11.01.2014</a:t>
            </a:fld>
            <a:endParaRPr lang="ru-RU"/>
          </a:p>
        </p:txBody>
      </p:sp>
      <p:sp>
        <p:nvSpPr>
          <p:cNvPr id="11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Разработчик: Малахова С.А., учитель информатики МКОУ СОШ №6</a:t>
            </a:r>
            <a:endParaRPr lang="ru-RU"/>
          </a:p>
        </p:txBody>
      </p:sp>
      <p:sp>
        <p:nvSpPr>
          <p:cNvPr id="12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9"/>
          <p:cNvSpPr/>
          <p:nvPr/>
        </p:nvSpPr>
        <p:spPr bwMode="gray">
          <a:xfrm>
            <a:off x="0" y="0"/>
            <a:ext cx="9150350" cy="1281113"/>
          </a:xfrm>
          <a:custGeom>
            <a:avLst/>
            <a:gdLst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3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52 w 9153196"/>
              <a:gd name="connsiteY0" fmla="*/ 914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9144 h 1481136"/>
              <a:gd name="connsiteX0" fmla="*/ 52 w 9153196"/>
              <a:gd name="connsiteY0" fmla="*/ 1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1284 h 1481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80996 w 9153196"/>
              <a:gd name="connsiteY2" fmla="*/ 960120 h 1862136"/>
              <a:gd name="connsiteX3" fmla="*/ 6739180 w 9153196"/>
              <a:gd name="connsiteY3" fmla="*/ 1316736 h 1862136"/>
              <a:gd name="connsiteX4" fmla="*/ 9144052 w 9153196"/>
              <a:gd name="connsiteY4" fmla="*/ 1106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739180 w 9153196"/>
              <a:gd name="connsiteY3" fmla="*/ 1316736 h 1862136"/>
              <a:gd name="connsiteX4" fmla="*/ 9144052 w 9153196"/>
              <a:gd name="connsiteY4" fmla="*/ 1106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739180 w 9153196"/>
              <a:gd name="connsiteY3" fmla="*/ 13167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6108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610884 h 18621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2999284 w 9153196"/>
              <a:gd name="connsiteY2" fmla="*/ 441960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0108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0108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0108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6204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6204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620429 w 9153196"/>
              <a:gd name="connsiteY2" fmla="*/ 483524 h 1252536"/>
              <a:gd name="connsiteX3" fmla="*/ 9144052 w 9153196"/>
              <a:gd name="connsiteY3" fmla="*/ 877824 h 1252536"/>
              <a:gd name="connsiteX4" fmla="*/ 9153196 w 9153196"/>
              <a:gd name="connsiteY4" fmla="*/ 0 h 1252536"/>
              <a:gd name="connsiteX5" fmla="*/ 52 w 9153196"/>
              <a:gd name="connsiteY5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620429 w 9153196"/>
              <a:gd name="connsiteY2" fmla="*/ 483524 h 1252536"/>
              <a:gd name="connsiteX3" fmla="*/ 9144052 w 9153196"/>
              <a:gd name="connsiteY3" fmla="*/ 877824 h 1252536"/>
              <a:gd name="connsiteX4" fmla="*/ 9153196 w 9153196"/>
              <a:gd name="connsiteY4" fmla="*/ 0 h 1252536"/>
              <a:gd name="connsiteX5" fmla="*/ 52 w 9153196"/>
              <a:gd name="connsiteY5" fmla="*/ 1284 h 1252536"/>
              <a:gd name="connsiteX0" fmla="*/ 52 w 9153196"/>
              <a:gd name="connsiteY0" fmla="*/ 1284 h 1279374"/>
              <a:gd name="connsiteX1" fmla="*/ 0 w 9153196"/>
              <a:gd name="connsiteY1" fmla="*/ 1252536 h 1279374"/>
              <a:gd name="connsiteX2" fmla="*/ 3620429 w 9153196"/>
              <a:gd name="connsiteY2" fmla="*/ 483524 h 1279374"/>
              <a:gd name="connsiteX3" fmla="*/ 9144052 w 9153196"/>
              <a:gd name="connsiteY3" fmla="*/ 877824 h 1279374"/>
              <a:gd name="connsiteX4" fmla="*/ 9153196 w 9153196"/>
              <a:gd name="connsiteY4" fmla="*/ 0 h 1279374"/>
              <a:gd name="connsiteX5" fmla="*/ 52 w 9153196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20429 w 9150620"/>
              <a:gd name="connsiteY2" fmla="*/ 483524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41211 w 9150620"/>
              <a:gd name="connsiteY2" fmla="*/ 459690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41211 w 9150620"/>
              <a:gd name="connsiteY2" fmla="*/ 459690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22738 w 9150620"/>
              <a:gd name="connsiteY2" fmla="*/ 425264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22738 w 9150620"/>
              <a:gd name="connsiteY2" fmla="*/ 425264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22738 w 9150620"/>
              <a:gd name="connsiteY2" fmla="*/ 425264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52536"/>
              <a:gd name="connsiteX1" fmla="*/ 0 w 9150620"/>
              <a:gd name="connsiteY1" fmla="*/ 1252536 h 1252536"/>
              <a:gd name="connsiteX2" fmla="*/ 3622738 w 9150620"/>
              <a:gd name="connsiteY2" fmla="*/ 425264 h 1252536"/>
              <a:gd name="connsiteX3" fmla="*/ 9144052 w 9150620"/>
              <a:gd name="connsiteY3" fmla="*/ 877824 h 1252536"/>
              <a:gd name="connsiteX4" fmla="*/ 9150620 w 9150620"/>
              <a:gd name="connsiteY4" fmla="*/ 0 h 1252536"/>
              <a:gd name="connsiteX5" fmla="*/ 52 w 9150620"/>
              <a:gd name="connsiteY5" fmla="*/ 1284 h 1252536"/>
              <a:gd name="connsiteX0" fmla="*/ 52 w 9150620"/>
              <a:gd name="connsiteY0" fmla="*/ 1284 h 1252536"/>
              <a:gd name="connsiteX1" fmla="*/ 0 w 9150620"/>
              <a:gd name="connsiteY1" fmla="*/ 1252536 h 1252536"/>
              <a:gd name="connsiteX2" fmla="*/ 3622738 w 9150620"/>
              <a:gd name="connsiteY2" fmla="*/ 425264 h 1252536"/>
              <a:gd name="connsiteX3" fmla="*/ 9144052 w 9150620"/>
              <a:gd name="connsiteY3" fmla="*/ 877824 h 1252536"/>
              <a:gd name="connsiteX4" fmla="*/ 9150620 w 9150620"/>
              <a:gd name="connsiteY4" fmla="*/ 0 h 1252536"/>
              <a:gd name="connsiteX5" fmla="*/ 52 w 9150620"/>
              <a:gd name="connsiteY5" fmla="*/ 1284 h 1252536"/>
              <a:gd name="connsiteX0" fmla="*/ 52 w 9150620"/>
              <a:gd name="connsiteY0" fmla="*/ 1284 h 1340282"/>
              <a:gd name="connsiteX1" fmla="*/ 0 w 9150620"/>
              <a:gd name="connsiteY1" fmla="*/ 1252536 h 1340282"/>
              <a:gd name="connsiteX2" fmla="*/ 3622738 w 9150620"/>
              <a:gd name="connsiteY2" fmla="*/ 425264 h 1340282"/>
              <a:gd name="connsiteX3" fmla="*/ 9144052 w 9150620"/>
              <a:gd name="connsiteY3" fmla="*/ 877824 h 1340282"/>
              <a:gd name="connsiteX4" fmla="*/ 9150620 w 9150620"/>
              <a:gd name="connsiteY4" fmla="*/ 0 h 1340282"/>
              <a:gd name="connsiteX5" fmla="*/ 52 w 9150620"/>
              <a:gd name="connsiteY5" fmla="*/ 1284 h 1340282"/>
              <a:gd name="connsiteX0" fmla="*/ 52 w 9150620"/>
              <a:gd name="connsiteY0" fmla="*/ 1284 h 1470041"/>
              <a:gd name="connsiteX1" fmla="*/ 0 w 9150620"/>
              <a:gd name="connsiteY1" fmla="*/ 1252536 h 1470041"/>
              <a:gd name="connsiteX2" fmla="*/ 3622738 w 9150620"/>
              <a:gd name="connsiteY2" fmla="*/ 425264 h 1470041"/>
              <a:gd name="connsiteX3" fmla="*/ 9144052 w 9150620"/>
              <a:gd name="connsiteY3" fmla="*/ 877824 h 1470041"/>
              <a:gd name="connsiteX4" fmla="*/ 9150620 w 9150620"/>
              <a:gd name="connsiteY4" fmla="*/ 0 h 1470041"/>
              <a:gd name="connsiteX5" fmla="*/ 52 w 9150620"/>
              <a:gd name="connsiteY5" fmla="*/ 1284 h 1470041"/>
              <a:gd name="connsiteX0" fmla="*/ 52 w 9150620"/>
              <a:gd name="connsiteY0" fmla="*/ 1284 h 1470041"/>
              <a:gd name="connsiteX1" fmla="*/ 0 w 9150620"/>
              <a:gd name="connsiteY1" fmla="*/ 1252536 h 1470041"/>
              <a:gd name="connsiteX2" fmla="*/ 3622738 w 9150620"/>
              <a:gd name="connsiteY2" fmla="*/ 425264 h 1470041"/>
              <a:gd name="connsiteX3" fmla="*/ 9144052 w 9150620"/>
              <a:gd name="connsiteY3" fmla="*/ 877824 h 1470041"/>
              <a:gd name="connsiteX4" fmla="*/ 9150620 w 9150620"/>
              <a:gd name="connsiteY4" fmla="*/ 0 h 1470041"/>
              <a:gd name="connsiteX5" fmla="*/ 52 w 9150620"/>
              <a:gd name="connsiteY5" fmla="*/ 1284 h 14700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50620" h="1470041">
                <a:moveTo>
                  <a:pt x="52" y="1284"/>
                </a:moveTo>
                <a:cubicBezTo>
                  <a:pt x="35" y="491948"/>
                  <a:pt x="17" y="761872"/>
                  <a:pt x="0" y="1252536"/>
                </a:cubicBezTo>
                <a:cubicBezTo>
                  <a:pt x="304800" y="1097088"/>
                  <a:pt x="1803165" y="328826"/>
                  <a:pt x="3622738" y="425264"/>
                </a:cubicBezTo>
                <a:cubicBezTo>
                  <a:pt x="5442311" y="521702"/>
                  <a:pt x="6970396" y="1470041"/>
                  <a:pt x="9144052" y="877824"/>
                </a:cubicBezTo>
                <a:cubicBezTo>
                  <a:pt x="9146241" y="585216"/>
                  <a:pt x="9148431" y="292608"/>
                  <a:pt x="9150620" y="0"/>
                </a:cubicBezTo>
                <a:lnTo>
                  <a:pt x="52" y="1284"/>
                </a:lnTo>
                <a:close/>
              </a:path>
            </a:pathLst>
          </a:cu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Freeform 5"/>
          <p:cNvSpPr/>
          <p:nvPr/>
        </p:nvSpPr>
        <p:spPr bwMode="invGray">
          <a:xfrm>
            <a:off x="0" y="-1588"/>
            <a:ext cx="9144000" cy="1093788"/>
          </a:xfrm>
          <a:custGeom>
            <a:avLst/>
            <a:gdLst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3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52 w 9153196"/>
              <a:gd name="connsiteY0" fmla="*/ 914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9144 h 1481136"/>
              <a:gd name="connsiteX0" fmla="*/ 52 w 9153196"/>
              <a:gd name="connsiteY0" fmla="*/ 1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1284 h 1481136"/>
              <a:gd name="connsiteX0" fmla="*/ 52 w 9153196"/>
              <a:gd name="connsiteY0" fmla="*/ 763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763284 h 1481136"/>
              <a:gd name="connsiteX0" fmla="*/ 52 w 9153196"/>
              <a:gd name="connsiteY0" fmla="*/ 1284 h 719136"/>
              <a:gd name="connsiteX1" fmla="*/ 0 w 9153196"/>
              <a:gd name="connsiteY1" fmla="*/ 719136 h 719136"/>
              <a:gd name="connsiteX2" fmla="*/ 2980996 w 9153196"/>
              <a:gd name="connsiteY2" fmla="*/ 198120 h 719136"/>
              <a:gd name="connsiteX3" fmla="*/ 6739180 w 9153196"/>
              <a:gd name="connsiteY3" fmla="*/ 554736 h 719136"/>
              <a:gd name="connsiteX4" fmla="*/ 9144052 w 9153196"/>
              <a:gd name="connsiteY4" fmla="*/ 344424 h 719136"/>
              <a:gd name="connsiteX5" fmla="*/ 9153196 w 9153196"/>
              <a:gd name="connsiteY5" fmla="*/ 0 h 719136"/>
              <a:gd name="connsiteX6" fmla="*/ 52 w 9153196"/>
              <a:gd name="connsiteY6" fmla="*/ 1284 h 719136"/>
              <a:gd name="connsiteX0" fmla="*/ 17 w 9162305"/>
              <a:gd name="connsiteY0" fmla="*/ 0 h 775764"/>
              <a:gd name="connsiteX1" fmla="*/ 9109 w 9162305"/>
              <a:gd name="connsiteY1" fmla="*/ 775764 h 775764"/>
              <a:gd name="connsiteX2" fmla="*/ 2990105 w 9162305"/>
              <a:gd name="connsiteY2" fmla="*/ 254748 h 775764"/>
              <a:gd name="connsiteX3" fmla="*/ 6748289 w 9162305"/>
              <a:gd name="connsiteY3" fmla="*/ 611364 h 775764"/>
              <a:gd name="connsiteX4" fmla="*/ 9153161 w 9162305"/>
              <a:gd name="connsiteY4" fmla="*/ 401052 h 775764"/>
              <a:gd name="connsiteX5" fmla="*/ 9162305 w 9162305"/>
              <a:gd name="connsiteY5" fmla="*/ 56628 h 775764"/>
              <a:gd name="connsiteX6" fmla="*/ 17 w 9162305"/>
              <a:gd name="connsiteY6" fmla="*/ 0 h 775764"/>
              <a:gd name="connsiteX0" fmla="*/ 17 w 9162305"/>
              <a:gd name="connsiteY0" fmla="*/ 0 h 821484"/>
              <a:gd name="connsiteX1" fmla="*/ 9109 w 9162305"/>
              <a:gd name="connsiteY1" fmla="*/ 821484 h 821484"/>
              <a:gd name="connsiteX2" fmla="*/ 2990105 w 9162305"/>
              <a:gd name="connsiteY2" fmla="*/ 300468 h 821484"/>
              <a:gd name="connsiteX3" fmla="*/ 6748289 w 9162305"/>
              <a:gd name="connsiteY3" fmla="*/ 657084 h 821484"/>
              <a:gd name="connsiteX4" fmla="*/ 9153161 w 9162305"/>
              <a:gd name="connsiteY4" fmla="*/ 446772 h 821484"/>
              <a:gd name="connsiteX5" fmla="*/ 9162305 w 9162305"/>
              <a:gd name="connsiteY5" fmla="*/ 102348 h 821484"/>
              <a:gd name="connsiteX6" fmla="*/ 17 w 9162305"/>
              <a:gd name="connsiteY6" fmla="*/ 0 h 821484"/>
              <a:gd name="connsiteX0" fmla="*/ 17 w 9162305"/>
              <a:gd name="connsiteY0" fmla="*/ 0 h 848916"/>
              <a:gd name="connsiteX1" fmla="*/ 9109 w 9162305"/>
              <a:gd name="connsiteY1" fmla="*/ 848916 h 848916"/>
              <a:gd name="connsiteX2" fmla="*/ 2990105 w 9162305"/>
              <a:gd name="connsiteY2" fmla="*/ 327900 h 848916"/>
              <a:gd name="connsiteX3" fmla="*/ 6748289 w 9162305"/>
              <a:gd name="connsiteY3" fmla="*/ 684516 h 848916"/>
              <a:gd name="connsiteX4" fmla="*/ 9153161 w 9162305"/>
              <a:gd name="connsiteY4" fmla="*/ 474204 h 848916"/>
              <a:gd name="connsiteX5" fmla="*/ 9162305 w 9162305"/>
              <a:gd name="connsiteY5" fmla="*/ 129780 h 848916"/>
              <a:gd name="connsiteX6" fmla="*/ 17 w 9162305"/>
              <a:gd name="connsiteY6" fmla="*/ 0 h 848916"/>
              <a:gd name="connsiteX0" fmla="*/ 17 w 9171449"/>
              <a:gd name="connsiteY0" fmla="*/ 0 h 864156"/>
              <a:gd name="connsiteX1" fmla="*/ 18253 w 9171449"/>
              <a:gd name="connsiteY1" fmla="*/ 864156 h 864156"/>
              <a:gd name="connsiteX2" fmla="*/ 2999249 w 9171449"/>
              <a:gd name="connsiteY2" fmla="*/ 343140 h 864156"/>
              <a:gd name="connsiteX3" fmla="*/ 6757433 w 9171449"/>
              <a:gd name="connsiteY3" fmla="*/ 699756 h 864156"/>
              <a:gd name="connsiteX4" fmla="*/ 9162305 w 9171449"/>
              <a:gd name="connsiteY4" fmla="*/ 489444 h 864156"/>
              <a:gd name="connsiteX5" fmla="*/ 9171449 w 9171449"/>
              <a:gd name="connsiteY5" fmla="*/ 145020 h 864156"/>
              <a:gd name="connsiteX6" fmla="*/ 17 w 9171449"/>
              <a:gd name="connsiteY6" fmla="*/ 0 h 864156"/>
              <a:gd name="connsiteX0" fmla="*/ 17 w 9189737"/>
              <a:gd name="connsiteY0" fmla="*/ 0 h 952548"/>
              <a:gd name="connsiteX1" fmla="*/ 36541 w 9189737"/>
              <a:gd name="connsiteY1" fmla="*/ 952548 h 952548"/>
              <a:gd name="connsiteX2" fmla="*/ 3017537 w 9189737"/>
              <a:gd name="connsiteY2" fmla="*/ 431532 h 952548"/>
              <a:gd name="connsiteX3" fmla="*/ 6775721 w 9189737"/>
              <a:gd name="connsiteY3" fmla="*/ 788148 h 952548"/>
              <a:gd name="connsiteX4" fmla="*/ 9180593 w 9189737"/>
              <a:gd name="connsiteY4" fmla="*/ 577836 h 952548"/>
              <a:gd name="connsiteX5" fmla="*/ 9189737 w 9189737"/>
              <a:gd name="connsiteY5" fmla="*/ 233412 h 952548"/>
              <a:gd name="connsiteX6" fmla="*/ 17 w 9189737"/>
              <a:gd name="connsiteY6" fmla="*/ 0 h 952548"/>
              <a:gd name="connsiteX0" fmla="*/ 17 w 9171449"/>
              <a:gd name="connsiteY0" fmla="*/ 0 h 909876"/>
              <a:gd name="connsiteX1" fmla="*/ 18253 w 9171449"/>
              <a:gd name="connsiteY1" fmla="*/ 909876 h 909876"/>
              <a:gd name="connsiteX2" fmla="*/ 2999249 w 9171449"/>
              <a:gd name="connsiteY2" fmla="*/ 388860 h 909876"/>
              <a:gd name="connsiteX3" fmla="*/ 6757433 w 9171449"/>
              <a:gd name="connsiteY3" fmla="*/ 745476 h 909876"/>
              <a:gd name="connsiteX4" fmla="*/ 9162305 w 9171449"/>
              <a:gd name="connsiteY4" fmla="*/ 535164 h 909876"/>
              <a:gd name="connsiteX5" fmla="*/ 9171449 w 9171449"/>
              <a:gd name="connsiteY5" fmla="*/ 190740 h 909876"/>
              <a:gd name="connsiteX6" fmla="*/ 17 w 9171449"/>
              <a:gd name="connsiteY6" fmla="*/ 0 h 909876"/>
              <a:gd name="connsiteX0" fmla="*/ 17 w 9180593"/>
              <a:gd name="connsiteY0" fmla="*/ 13476 h 923352"/>
              <a:gd name="connsiteX1" fmla="*/ 18253 w 9180593"/>
              <a:gd name="connsiteY1" fmla="*/ 923352 h 923352"/>
              <a:gd name="connsiteX2" fmla="*/ 2999249 w 9180593"/>
              <a:gd name="connsiteY2" fmla="*/ 402336 h 923352"/>
              <a:gd name="connsiteX3" fmla="*/ 6757433 w 9180593"/>
              <a:gd name="connsiteY3" fmla="*/ 758952 h 923352"/>
              <a:gd name="connsiteX4" fmla="*/ 9162305 w 9180593"/>
              <a:gd name="connsiteY4" fmla="*/ 548640 h 923352"/>
              <a:gd name="connsiteX5" fmla="*/ 9180593 w 9180593"/>
              <a:gd name="connsiteY5" fmla="*/ 0 h 923352"/>
              <a:gd name="connsiteX6" fmla="*/ 17 w 9180593"/>
              <a:gd name="connsiteY6" fmla="*/ 13476 h 923352"/>
              <a:gd name="connsiteX0" fmla="*/ 17 w 9189737"/>
              <a:gd name="connsiteY0" fmla="*/ 0 h 909876"/>
              <a:gd name="connsiteX1" fmla="*/ 18253 w 9189737"/>
              <a:gd name="connsiteY1" fmla="*/ 909876 h 909876"/>
              <a:gd name="connsiteX2" fmla="*/ 2999249 w 9189737"/>
              <a:gd name="connsiteY2" fmla="*/ 388860 h 909876"/>
              <a:gd name="connsiteX3" fmla="*/ 6757433 w 9189737"/>
              <a:gd name="connsiteY3" fmla="*/ 745476 h 909876"/>
              <a:gd name="connsiteX4" fmla="*/ 9162305 w 9189737"/>
              <a:gd name="connsiteY4" fmla="*/ 535164 h 909876"/>
              <a:gd name="connsiteX5" fmla="*/ 9189737 w 9189737"/>
              <a:gd name="connsiteY5" fmla="*/ 10908 h 909876"/>
              <a:gd name="connsiteX6" fmla="*/ 17 w 9189737"/>
              <a:gd name="connsiteY6" fmla="*/ 0 h 909876"/>
              <a:gd name="connsiteX0" fmla="*/ 0 w 9189720"/>
              <a:gd name="connsiteY0" fmla="*/ 0 h 909876"/>
              <a:gd name="connsiteX1" fmla="*/ 18236 w 9189720"/>
              <a:gd name="connsiteY1" fmla="*/ 909876 h 909876"/>
              <a:gd name="connsiteX2" fmla="*/ 2999232 w 9189720"/>
              <a:gd name="connsiteY2" fmla="*/ 388860 h 909876"/>
              <a:gd name="connsiteX3" fmla="*/ 6757416 w 9189720"/>
              <a:gd name="connsiteY3" fmla="*/ 745476 h 909876"/>
              <a:gd name="connsiteX4" fmla="*/ 9162288 w 9189720"/>
              <a:gd name="connsiteY4" fmla="*/ 535164 h 909876"/>
              <a:gd name="connsiteX5" fmla="*/ 9189720 w 9189720"/>
              <a:gd name="connsiteY5" fmla="*/ 10908 h 909876"/>
              <a:gd name="connsiteX6" fmla="*/ 0 w 9189720"/>
              <a:gd name="connsiteY6" fmla="*/ 0 h 909876"/>
              <a:gd name="connsiteX0" fmla="*/ 0 w 9162288"/>
              <a:gd name="connsiteY0" fmla="*/ 1971 h 911847"/>
              <a:gd name="connsiteX1" fmla="*/ 18236 w 9162288"/>
              <a:gd name="connsiteY1" fmla="*/ 911847 h 911847"/>
              <a:gd name="connsiteX2" fmla="*/ 2999232 w 9162288"/>
              <a:gd name="connsiteY2" fmla="*/ 390831 h 911847"/>
              <a:gd name="connsiteX3" fmla="*/ 6757416 w 9162288"/>
              <a:gd name="connsiteY3" fmla="*/ 747447 h 911847"/>
              <a:gd name="connsiteX4" fmla="*/ 9162288 w 9162288"/>
              <a:gd name="connsiteY4" fmla="*/ 537135 h 911847"/>
              <a:gd name="connsiteX5" fmla="*/ 9161386 w 9162288"/>
              <a:gd name="connsiteY5" fmla="*/ 0 h 911847"/>
              <a:gd name="connsiteX6" fmla="*/ 0 w 9162288"/>
              <a:gd name="connsiteY6" fmla="*/ 1971 h 911847"/>
              <a:gd name="connsiteX0" fmla="*/ 20401 w 9144052"/>
              <a:gd name="connsiteY0" fmla="*/ 32880 h 911847"/>
              <a:gd name="connsiteX1" fmla="*/ 0 w 9144052"/>
              <a:gd name="connsiteY1" fmla="*/ 911847 h 911847"/>
              <a:gd name="connsiteX2" fmla="*/ 2980996 w 9144052"/>
              <a:gd name="connsiteY2" fmla="*/ 390831 h 911847"/>
              <a:gd name="connsiteX3" fmla="*/ 6739180 w 9144052"/>
              <a:gd name="connsiteY3" fmla="*/ 747447 h 911847"/>
              <a:gd name="connsiteX4" fmla="*/ 9144052 w 9144052"/>
              <a:gd name="connsiteY4" fmla="*/ 537135 h 911847"/>
              <a:gd name="connsiteX5" fmla="*/ 9143150 w 9144052"/>
              <a:gd name="connsiteY5" fmla="*/ 0 h 911847"/>
              <a:gd name="connsiteX6" fmla="*/ 20401 w 9144052"/>
              <a:gd name="connsiteY6" fmla="*/ 32880 h 911847"/>
              <a:gd name="connsiteX0" fmla="*/ 2371 w 9144052"/>
              <a:gd name="connsiteY0" fmla="*/ 1971 h 911847"/>
              <a:gd name="connsiteX1" fmla="*/ 0 w 9144052"/>
              <a:gd name="connsiteY1" fmla="*/ 911847 h 911847"/>
              <a:gd name="connsiteX2" fmla="*/ 2980996 w 9144052"/>
              <a:gd name="connsiteY2" fmla="*/ 390831 h 911847"/>
              <a:gd name="connsiteX3" fmla="*/ 6739180 w 9144052"/>
              <a:gd name="connsiteY3" fmla="*/ 747447 h 911847"/>
              <a:gd name="connsiteX4" fmla="*/ 9144052 w 9144052"/>
              <a:gd name="connsiteY4" fmla="*/ 537135 h 911847"/>
              <a:gd name="connsiteX5" fmla="*/ 9143150 w 9144052"/>
              <a:gd name="connsiteY5" fmla="*/ 0 h 911847"/>
              <a:gd name="connsiteX6" fmla="*/ 2371 w 9144052"/>
              <a:gd name="connsiteY6" fmla="*/ 1971 h 911847"/>
              <a:gd name="connsiteX0" fmla="*/ 2371 w 9144052"/>
              <a:gd name="connsiteY0" fmla="*/ 1971 h 911847"/>
              <a:gd name="connsiteX1" fmla="*/ 0 w 9144052"/>
              <a:gd name="connsiteY1" fmla="*/ 911847 h 911847"/>
              <a:gd name="connsiteX2" fmla="*/ 2980996 w 9144052"/>
              <a:gd name="connsiteY2" fmla="*/ 390831 h 911847"/>
              <a:gd name="connsiteX3" fmla="*/ 6739180 w 9144052"/>
              <a:gd name="connsiteY3" fmla="*/ 747447 h 911847"/>
              <a:gd name="connsiteX4" fmla="*/ 9144052 w 9144052"/>
              <a:gd name="connsiteY4" fmla="*/ 537135 h 911847"/>
              <a:gd name="connsiteX5" fmla="*/ 9143150 w 9144052"/>
              <a:gd name="connsiteY5" fmla="*/ 0 h 911847"/>
              <a:gd name="connsiteX6" fmla="*/ 2371 w 9144052"/>
              <a:gd name="connsiteY6" fmla="*/ 1971 h 911847"/>
              <a:gd name="connsiteX0" fmla="*/ 2371 w 9144052"/>
              <a:gd name="connsiteY0" fmla="*/ 1971 h 911847"/>
              <a:gd name="connsiteX1" fmla="*/ 0 w 9144052"/>
              <a:gd name="connsiteY1" fmla="*/ 911847 h 911847"/>
              <a:gd name="connsiteX2" fmla="*/ 2980996 w 9144052"/>
              <a:gd name="connsiteY2" fmla="*/ 390831 h 911847"/>
              <a:gd name="connsiteX3" fmla="*/ 9144052 w 9144052"/>
              <a:gd name="connsiteY3" fmla="*/ 537135 h 911847"/>
              <a:gd name="connsiteX4" fmla="*/ 9143150 w 9144052"/>
              <a:gd name="connsiteY4" fmla="*/ 0 h 911847"/>
              <a:gd name="connsiteX5" fmla="*/ 2371 w 9144052"/>
              <a:gd name="connsiteY5" fmla="*/ 1971 h 911847"/>
              <a:gd name="connsiteX0" fmla="*/ 2371 w 9144052"/>
              <a:gd name="connsiteY0" fmla="*/ 1971 h 911847"/>
              <a:gd name="connsiteX1" fmla="*/ 0 w 9144052"/>
              <a:gd name="connsiteY1" fmla="*/ 911847 h 911847"/>
              <a:gd name="connsiteX2" fmla="*/ 3361996 w 9144052"/>
              <a:gd name="connsiteY2" fmla="*/ 390831 h 911847"/>
              <a:gd name="connsiteX3" fmla="*/ 9144052 w 9144052"/>
              <a:gd name="connsiteY3" fmla="*/ 537135 h 911847"/>
              <a:gd name="connsiteX4" fmla="*/ 9143150 w 9144052"/>
              <a:gd name="connsiteY4" fmla="*/ 0 h 911847"/>
              <a:gd name="connsiteX5" fmla="*/ 2371 w 9144052"/>
              <a:gd name="connsiteY5" fmla="*/ 1971 h 911847"/>
              <a:gd name="connsiteX0" fmla="*/ 2371 w 9144052"/>
              <a:gd name="connsiteY0" fmla="*/ 1971 h 1193400"/>
              <a:gd name="connsiteX1" fmla="*/ 0 w 9144052"/>
              <a:gd name="connsiteY1" fmla="*/ 911847 h 1193400"/>
              <a:gd name="connsiteX2" fmla="*/ 3361996 w 9144052"/>
              <a:gd name="connsiteY2" fmla="*/ 390831 h 1193400"/>
              <a:gd name="connsiteX3" fmla="*/ 9144052 w 9144052"/>
              <a:gd name="connsiteY3" fmla="*/ 537135 h 1193400"/>
              <a:gd name="connsiteX4" fmla="*/ 9143150 w 9144052"/>
              <a:gd name="connsiteY4" fmla="*/ 0 h 1193400"/>
              <a:gd name="connsiteX5" fmla="*/ 2371 w 9144052"/>
              <a:gd name="connsiteY5" fmla="*/ 1971 h 1193400"/>
              <a:gd name="connsiteX0" fmla="*/ 2371 w 9144052"/>
              <a:gd name="connsiteY0" fmla="*/ 1971 h 1125725"/>
              <a:gd name="connsiteX1" fmla="*/ 0 w 9144052"/>
              <a:gd name="connsiteY1" fmla="*/ 911847 h 1125725"/>
              <a:gd name="connsiteX2" fmla="*/ 3361996 w 9144052"/>
              <a:gd name="connsiteY2" fmla="*/ 390831 h 1125725"/>
              <a:gd name="connsiteX3" fmla="*/ 9144052 w 9144052"/>
              <a:gd name="connsiteY3" fmla="*/ 537135 h 1125725"/>
              <a:gd name="connsiteX4" fmla="*/ 9143150 w 9144052"/>
              <a:gd name="connsiteY4" fmla="*/ 0 h 1125725"/>
              <a:gd name="connsiteX5" fmla="*/ 2371 w 9144052"/>
              <a:gd name="connsiteY5" fmla="*/ 1971 h 1125725"/>
              <a:gd name="connsiteX0" fmla="*/ 2371 w 9144052"/>
              <a:gd name="connsiteY0" fmla="*/ 1971 h 1244834"/>
              <a:gd name="connsiteX1" fmla="*/ 0 w 9144052"/>
              <a:gd name="connsiteY1" fmla="*/ 911847 h 1244834"/>
              <a:gd name="connsiteX2" fmla="*/ 3361996 w 9144052"/>
              <a:gd name="connsiteY2" fmla="*/ 390831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44834"/>
              <a:gd name="connsiteX1" fmla="*/ 0 w 9144052"/>
              <a:gd name="connsiteY1" fmla="*/ 863120 h 1244834"/>
              <a:gd name="connsiteX2" fmla="*/ 3361996 w 9144052"/>
              <a:gd name="connsiteY2" fmla="*/ 390831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44834"/>
              <a:gd name="connsiteX1" fmla="*/ 0 w 9144052"/>
              <a:gd name="connsiteY1" fmla="*/ 749425 h 1244834"/>
              <a:gd name="connsiteX2" fmla="*/ 3361996 w 9144052"/>
              <a:gd name="connsiteY2" fmla="*/ 390831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44834"/>
              <a:gd name="connsiteX1" fmla="*/ 0 w 9144052"/>
              <a:gd name="connsiteY1" fmla="*/ 749425 h 1244834"/>
              <a:gd name="connsiteX2" fmla="*/ 3343523 w 9144052"/>
              <a:gd name="connsiteY2" fmla="*/ 315034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44834"/>
              <a:gd name="connsiteX1" fmla="*/ 0 w 9144052"/>
              <a:gd name="connsiteY1" fmla="*/ 749425 h 1244834"/>
              <a:gd name="connsiteX2" fmla="*/ 3114923 w 9144052"/>
              <a:gd name="connsiteY2" fmla="*/ 315034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82732"/>
              <a:gd name="connsiteX1" fmla="*/ 0 w 9144052"/>
              <a:gd name="connsiteY1" fmla="*/ 749425 h 1282732"/>
              <a:gd name="connsiteX2" fmla="*/ 3114923 w 9144052"/>
              <a:gd name="connsiteY2" fmla="*/ 315034 h 1282732"/>
              <a:gd name="connsiteX3" fmla="*/ 9144052 w 9144052"/>
              <a:gd name="connsiteY3" fmla="*/ 537135 h 1282732"/>
              <a:gd name="connsiteX4" fmla="*/ 9143150 w 9144052"/>
              <a:gd name="connsiteY4" fmla="*/ 0 h 1282732"/>
              <a:gd name="connsiteX5" fmla="*/ 2371 w 9144052"/>
              <a:gd name="connsiteY5" fmla="*/ 1971 h 1282732"/>
              <a:gd name="connsiteX0" fmla="*/ 2371 w 9144052"/>
              <a:gd name="connsiteY0" fmla="*/ 1971 h 1282732"/>
              <a:gd name="connsiteX1" fmla="*/ 0 w 9144052"/>
              <a:gd name="connsiteY1" fmla="*/ 749425 h 1282732"/>
              <a:gd name="connsiteX2" fmla="*/ 3114923 w 9144052"/>
              <a:gd name="connsiteY2" fmla="*/ 315034 h 1282732"/>
              <a:gd name="connsiteX3" fmla="*/ 9144052 w 9144052"/>
              <a:gd name="connsiteY3" fmla="*/ 537135 h 1282732"/>
              <a:gd name="connsiteX4" fmla="*/ 9143150 w 9144052"/>
              <a:gd name="connsiteY4" fmla="*/ 0 h 1282732"/>
              <a:gd name="connsiteX5" fmla="*/ 2371 w 9144052"/>
              <a:gd name="connsiteY5" fmla="*/ 1971 h 1282732"/>
              <a:gd name="connsiteX0" fmla="*/ 2371 w 9144052"/>
              <a:gd name="connsiteY0" fmla="*/ 1971 h 1282732"/>
              <a:gd name="connsiteX1" fmla="*/ 0 w 9144052"/>
              <a:gd name="connsiteY1" fmla="*/ 749425 h 1282732"/>
              <a:gd name="connsiteX2" fmla="*/ 3114923 w 9144052"/>
              <a:gd name="connsiteY2" fmla="*/ 315034 h 1282732"/>
              <a:gd name="connsiteX3" fmla="*/ 9144052 w 9144052"/>
              <a:gd name="connsiteY3" fmla="*/ 537135 h 1282732"/>
              <a:gd name="connsiteX4" fmla="*/ 9143150 w 9144052"/>
              <a:gd name="connsiteY4" fmla="*/ 0 h 1282732"/>
              <a:gd name="connsiteX5" fmla="*/ 2371 w 9144052"/>
              <a:gd name="connsiteY5" fmla="*/ 1971 h 1282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052" h="1282732">
                <a:moveTo>
                  <a:pt x="2371" y="1971"/>
                </a:moveTo>
                <a:cubicBezTo>
                  <a:pt x="1581" y="305263"/>
                  <a:pt x="790" y="446133"/>
                  <a:pt x="0" y="749425"/>
                </a:cubicBezTo>
                <a:cubicBezTo>
                  <a:pt x="414528" y="587881"/>
                  <a:pt x="1394642" y="355830"/>
                  <a:pt x="3114923" y="315034"/>
                </a:cubicBezTo>
                <a:cubicBezTo>
                  <a:pt x="4835204" y="274238"/>
                  <a:pt x="7500499" y="1282732"/>
                  <a:pt x="9144052" y="537135"/>
                </a:cubicBezTo>
                <a:cubicBezTo>
                  <a:pt x="9143751" y="358090"/>
                  <a:pt x="9143451" y="179045"/>
                  <a:pt x="9143150" y="0"/>
                </a:cubicBezTo>
                <a:lnTo>
                  <a:pt x="2371" y="197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val 6"/>
          <p:cNvSpPr/>
          <p:nvPr/>
        </p:nvSpPr>
        <p:spPr bwMode="gray">
          <a:xfrm>
            <a:off x="8074152" y="384048"/>
            <a:ext cx="758952" cy="758952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  <a:alpha val="90000"/>
                </a:schemeClr>
              </a:gs>
              <a:gs pos="76000">
                <a:schemeClr val="accent1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7"/>
          <p:cNvSpPr/>
          <p:nvPr/>
        </p:nvSpPr>
        <p:spPr bwMode="gray">
          <a:xfrm>
            <a:off x="7498080" y="429768"/>
            <a:ext cx="384048" cy="384048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  <a:alpha val="90000"/>
                </a:schemeClr>
              </a:gs>
              <a:gs pos="76000">
                <a:schemeClr val="accent4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8"/>
          <p:cNvSpPr/>
          <p:nvPr/>
        </p:nvSpPr>
        <p:spPr bwMode="gray">
          <a:xfrm>
            <a:off x="210312" y="210312"/>
            <a:ext cx="832104" cy="832104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20000"/>
                  <a:lumOff val="80000"/>
                </a:schemeClr>
              </a:gs>
              <a:gs pos="100000">
                <a:schemeClr val="accent3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">
          <a:xfrm>
            <a:off x="484632" y="813816"/>
            <a:ext cx="8229600" cy="1143000"/>
          </a:xfrm>
        </p:spPr>
        <p:txBody>
          <a:bodyPr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36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1EC8672-1B0B-4A95-BE9E-1C54B5673135}" type="datetime1">
              <a:rPr lang="ru-RU" smtClean="0"/>
              <a:t>11.01.2014</a:t>
            </a:fld>
            <a:endParaRPr lang="ru-RU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Разработчик: Малахова С.А., учитель информатики МКОУ СОШ №6</a:t>
            </a:r>
            <a:endParaRPr lang="ru-RU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-1588"/>
            <a:ext cx="9150350" cy="1282701"/>
            <a:chOff x="-52" y="-1972"/>
            <a:chExt cx="9150672" cy="1283795"/>
          </a:xfrm>
        </p:grpSpPr>
        <p:sp>
          <p:nvSpPr>
            <p:cNvPr id="3" name="Freeform 5"/>
            <p:cNvSpPr/>
            <p:nvPr userDrawn="1"/>
          </p:nvSpPr>
          <p:spPr bwMode="invGray">
            <a:xfrm>
              <a:off x="-52" y="-383"/>
              <a:ext cx="9150672" cy="1282206"/>
            </a:xfrm>
            <a:custGeom>
              <a:avLst/>
              <a:gdLst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630680"/>
                <a:gd name="connsiteX1" fmla="*/ 18288 w 9153144"/>
                <a:gd name="connsiteY1" fmla="*/ 1472184 h 1630680"/>
                <a:gd name="connsiteX2" fmla="*/ 2980944 w 9153144"/>
                <a:gd name="connsiteY2" fmla="*/ 960120 h 1630680"/>
                <a:gd name="connsiteX3" fmla="*/ 7114032 w 9153144"/>
                <a:gd name="connsiteY3" fmla="*/ 1353312 h 1630680"/>
                <a:gd name="connsiteX4" fmla="*/ 9144000 w 9153144"/>
                <a:gd name="connsiteY4" fmla="*/ 1106424 h 1630680"/>
                <a:gd name="connsiteX5" fmla="*/ 9153144 w 9153144"/>
                <a:gd name="connsiteY5" fmla="*/ 0 h 1630680"/>
                <a:gd name="connsiteX6" fmla="*/ 0 w 9153144"/>
                <a:gd name="connsiteY6" fmla="*/ 9144 h 1630680"/>
                <a:gd name="connsiteX0" fmla="*/ 0 w 9153144"/>
                <a:gd name="connsiteY0" fmla="*/ 9144 h 1630680"/>
                <a:gd name="connsiteX1" fmla="*/ 18288 w 9153144"/>
                <a:gd name="connsiteY1" fmla="*/ 1472184 h 1630680"/>
                <a:gd name="connsiteX2" fmla="*/ 2980944 w 9153144"/>
                <a:gd name="connsiteY2" fmla="*/ 960120 h 1630680"/>
                <a:gd name="connsiteX3" fmla="*/ 7114032 w 9153144"/>
                <a:gd name="connsiteY3" fmla="*/ 1353312 h 1630680"/>
                <a:gd name="connsiteX4" fmla="*/ 9144000 w 9153144"/>
                <a:gd name="connsiteY4" fmla="*/ 1106424 h 1630680"/>
                <a:gd name="connsiteX5" fmla="*/ 9153144 w 9153144"/>
                <a:gd name="connsiteY5" fmla="*/ 0 h 1630680"/>
                <a:gd name="connsiteX6" fmla="*/ 0 w 9153144"/>
                <a:gd name="connsiteY6" fmla="*/ 9144 h 1630680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3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52 w 9153196"/>
                <a:gd name="connsiteY0" fmla="*/ 914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9144 h 1481136"/>
                <a:gd name="connsiteX0" fmla="*/ 52 w 9153196"/>
                <a:gd name="connsiteY0" fmla="*/ 128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1284 h 1481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80996 w 9153196"/>
                <a:gd name="connsiteY2" fmla="*/ 960120 h 1862136"/>
                <a:gd name="connsiteX3" fmla="*/ 6739180 w 9153196"/>
                <a:gd name="connsiteY3" fmla="*/ 1316736 h 1862136"/>
                <a:gd name="connsiteX4" fmla="*/ 9144052 w 9153196"/>
                <a:gd name="connsiteY4" fmla="*/ 1106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739180 w 9153196"/>
                <a:gd name="connsiteY3" fmla="*/ 1316736 h 1862136"/>
                <a:gd name="connsiteX4" fmla="*/ 9144052 w 9153196"/>
                <a:gd name="connsiteY4" fmla="*/ 1106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739180 w 9153196"/>
                <a:gd name="connsiteY3" fmla="*/ 13167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281980 w 9153196"/>
                <a:gd name="connsiteY3" fmla="*/ 14691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281980 w 9153196"/>
                <a:gd name="connsiteY3" fmla="*/ 14691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281980 w 9153196"/>
                <a:gd name="connsiteY3" fmla="*/ 14691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6108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281980 w 9153196"/>
                <a:gd name="connsiteY3" fmla="*/ 14691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610884 h 18621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2999284 w 9153196"/>
                <a:gd name="connsiteY2" fmla="*/ 441960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0108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0108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0108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6204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6204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620429 w 9153196"/>
                <a:gd name="connsiteY2" fmla="*/ 483524 h 1252536"/>
                <a:gd name="connsiteX3" fmla="*/ 9144052 w 9153196"/>
                <a:gd name="connsiteY3" fmla="*/ 877824 h 1252536"/>
                <a:gd name="connsiteX4" fmla="*/ 9153196 w 9153196"/>
                <a:gd name="connsiteY4" fmla="*/ 0 h 1252536"/>
                <a:gd name="connsiteX5" fmla="*/ 52 w 9153196"/>
                <a:gd name="connsiteY5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620429 w 9153196"/>
                <a:gd name="connsiteY2" fmla="*/ 483524 h 1252536"/>
                <a:gd name="connsiteX3" fmla="*/ 9144052 w 9153196"/>
                <a:gd name="connsiteY3" fmla="*/ 877824 h 1252536"/>
                <a:gd name="connsiteX4" fmla="*/ 9153196 w 9153196"/>
                <a:gd name="connsiteY4" fmla="*/ 0 h 1252536"/>
                <a:gd name="connsiteX5" fmla="*/ 52 w 9153196"/>
                <a:gd name="connsiteY5" fmla="*/ 1284 h 1252536"/>
                <a:gd name="connsiteX0" fmla="*/ 52 w 9153196"/>
                <a:gd name="connsiteY0" fmla="*/ 1284 h 1279374"/>
                <a:gd name="connsiteX1" fmla="*/ 0 w 9153196"/>
                <a:gd name="connsiteY1" fmla="*/ 1252536 h 1279374"/>
                <a:gd name="connsiteX2" fmla="*/ 3620429 w 9153196"/>
                <a:gd name="connsiteY2" fmla="*/ 483524 h 1279374"/>
                <a:gd name="connsiteX3" fmla="*/ 9144052 w 9153196"/>
                <a:gd name="connsiteY3" fmla="*/ 877824 h 1279374"/>
                <a:gd name="connsiteX4" fmla="*/ 9153196 w 9153196"/>
                <a:gd name="connsiteY4" fmla="*/ 0 h 1279374"/>
                <a:gd name="connsiteX5" fmla="*/ 52 w 9153196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20429 w 9150620"/>
                <a:gd name="connsiteY2" fmla="*/ 483524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41211 w 9150620"/>
                <a:gd name="connsiteY2" fmla="*/ 459690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41211 w 9150620"/>
                <a:gd name="connsiteY2" fmla="*/ 459690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22738 w 9150620"/>
                <a:gd name="connsiteY2" fmla="*/ 425264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22738 w 9150620"/>
                <a:gd name="connsiteY2" fmla="*/ 425264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22738 w 9150620"/>
                <a:gd name="connsiteY2" fmla="*/ 425264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52536"/>
                <a:gd name="connsiteX1" fmla="*/ 0 w 9150620"/>
                <a:gd name="connsiteY1" fmla="*/ 1252536 h 1252536"/>
                <a:gd name="connsiteX2" fmla="*/ 3622738 w 9150620"/>
                <a:gd name="connsiteY2" fmla="*/ 425264 h 1252536"/>
                <a:gd name="connsiteX3" fmla="*/ 9144052 w 9150620"/>
                <a:gd name="connsiteY3" fmla="*/ 877824 h 1252536"/>
                <a:gd name="connsiteX4" fmla="*/ 9150620 w 9150620"/>
                <a:gd name="connsiteY4" fmla="*/ 0 h 1252536"/>
                <a:gd name="connsiteX5" fmla="*/ 52 w 9150620"/>
                <a:gd name="connsiteY5" fmla="*/ 1284 h 1252536"/>
                <a:gd name="connsiteX0" fmla="*/ 52 w 9150620"/>
                <a:gd name="connsiteY0" fmla="*/ 1284 h 1252536"/>
                <a:gd name="connsiteX1" fmla="*/ 0 w 9150620"/>
                <a:gd name="connsiteY1" fmla="*/ 1252536 h 1252536"/>
                <a:gd name="connsiteX2" fmla="*/ 3622738 w 9150620"/>
                <a:gd name="connsiteY2" fmla="*/ 425264 h 1252536"/>
                <a:gd name="connsiteX3" fmla="*/ 9144052 w 9150620"/>
                <a:gd name="connsiteY3" fmla="*/ 877824 h 1252536"/>
                <a:gd name="connsiteX4" fmla="*/ 9150620 w 9150620"/>
                <a:gd name="connsiteY4" fmla="*/ 0 h 1252536"/>
                <a:gd name="connsiteX5" fmla="*/ 52 w 9150620"/>
                <a:gd name="connsiteY5" fmla="*/ 1284 h 1252536"/>
                <a:gd name="connsiteX0" fmla="*/ 52 w 9150620"/>
                <a:gd name="connsiteY0" fmla="*/ 1284 h 1340282"/>
                <a:gd name="connsiteX1" fmla="*/ 0 w 9150620"/>
                <a:gd name="connsiteY1" fmla="*/ 1252536 h 1340282"/>
                <a:gd name="connsiteX2" fmla="*/ 3622738 w 9150620"/>
                <a:gd name="connsiteY2" fmla="*/ 425264 h 1340282"/>
                <a:gd name="connsiteX3" fmla="*/ 9144052 w 9150620"/>
                <a:gd name="connsiteY3" fmla="*/ 877824 h 1340282"/>
                <a:gd name="connsiteX4" fmla="*/ 9150620 w 9150620"/>
                <a:gd name="connsiteY4" fmla="*/ 0 h 1340282"/>
                <a:gd name="connsiteX5" fmla="*/ 52 w 9150620"/>
                <a:gd name="connsiteY5" fmla="*/ 1284 h 1340282"/>
                <a:gd name="connsiteX0" fmla="*/ 52 w 9150620"/>
                <a:gd name="connsiteY0" fmla="*/ 1284 h 1470041"/>
                <a:gd name="connsiteX1" fmla="*/ 0 w 9150620"/>
                <a:gd name="connsiteY1" fmla="*/ 1252536 h 1470041"/>
                <a:gd name="connsiteX2" fmla="*/ 3622738 w 9150620"/>
                <a:gd name="connsiteY2" fmla="*/ 425264 h 1470041"/>
                <a:gd name="connsiteX3" fmla="*/ 9144052 w 9150620"/>
                <a:gd name="connsiteY3" fmla="*/ 877824 h 1470041"/>
                <a:gd name="connsiteX4" fmla="*/ 9150620 w 9150620"/>
                <a:gd name="connsiteY4" fmla="*/ 0 h 1470041"/>
                <a:gd name="connsiteX5" fmla="*/ 52 w 9150620"/>
                <a:gd name="connsiteY5" fmla="*/ 1284 h 1470041"/>
                <a:gd name="connsiteX0" fmla="*/ 52 w 9150620"/>
                <a:gd name="connsiteY0" fmla="*/ 1284 h 1470041"/>
                <a:gd name="connsiteX1" fmla="*/ 0 w 9150620"/>
                <a:gd name="connsiteY1" fmla="*/ 1252536 h 1470041"/>
                <a:gd name="connsiteX2" fmla="*/ 3622738 w 9150620"/>
                <a:gd name="connsiteY2" fmla="*/ 425264 h 1470041"/>
                <a:gd name="connsiteX3" fmla="*/ 9144052 w 9150620"/>
                <a:gd name="connsiteY3" fmla="*/ 877824 h 1470041"/>
                <a:gd name="connsiteX4" fmla="*/ 9150620 w 9150620"/>
                <a:gd name="connsiteY4" fmla="*/ 0 h 1470041"/>
                <a:gd name="connsiteX5" fmla="*/ 52 w 9150620"/>
                <a:gd name="connsiteY5" fmla="*/ 1284 h 14700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150620" h="1470041">
                  <a:moveTo>
                    <a:pt x="52" y="1284"/>
                  </a:moveTo>
                  <a:cubicBezTo>
                    <a:pt x="35" y="491948"/>
                    <a:pt x="17" y="761872"/>
                    <a:pt x="0" y="1252536"/>
                  </a:cubicBezTo>
                  <a:cubicBezTo>
                    <a:pt x="304800" y="1097088"/>
                    <a:pt x="1803165" y="328826"/>
                    <a:pt x="3622738" y="425264"/>
                  </a:cubicBezTo>
                  <a:cubicBezTo>
                    <a:pt x="5442311" y="521702"/>
                    <a:pt x="6970396" y="1470041"/>
                    <a:pt x="9144052" y="877824"/>
                  </a:cubicBezTo>
                  <a:cubicBezTo>
                    <a:pt x="9146241" y="585216"/>
                    <a:pt x="9148431" y="292608"/>
                    <a:pt x="9150620" y="0"/>
                  </a:cubicBezTo>
                  <a:lnTo>
                    <a:pt x="52" y="1284"/>
                  </a:lnTo>
                  <a:close/>
                </a:path>
              </a:pathLst>
            </a:custGeom>
            <a:solidFill>
              <a:schemeClr val="accent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" name="Freeform 6"/>
            <p:cNvSpPr/>
            <p:nvPr userDrawn="1"/>
          </p:nvSpPr>
          <p:spPr bwMode="invGray">
            <a:xfrm>
              <a:off x="-52" y="-1972"/>
              <a:ext cx="9144322" cy="1094721"/>
            </a:xfrm>
            <a:custGeom>
              <a:avLst/>
              <a:gdLst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630680"/>
                <a:gd name="connsiteX1" fmla="*/ 18288 w 9153144"/>
                <a:gd name="connsiteY1" fmla="*/ 1472184 h 1630680"/>
                <a:gd name="connsiteX2" fmla="*/ 2980944 w 9153144"/>
                <a:gd name="connsiteY2" fmla="*/ 960120 h 1630680"/>
                <a:gd name="connsiteX3" fmla="*/ 7114032 w 9153144"/>
                <a:gd name="connsiteY3" fmla="*/ 1353312 h 1630680"/>
                <a:gd name="connsiteX4" fmla="*/ 9144000 w 9153144"/>
                <a:gd name="connsiteY4" fmla="*/ 1106424 h 1630680"/>
                <a:gd name="connsiteX5" fmla="*/ 9153144 w 9153144"/>
                <a:gd name="connsiteY5" fmla="*/ 0 h 1630680"/>
                <a:gd name="connsiteX6" fmla="*/ 0 w 9153144"/>
                <a:gd name="connsiteY6" fmla="*/ 9144 h 1630680"/>
                <a:gd name="connsiteX0" fmla="*/ 0 w 9153144"/>
                <a:gd name="connsiteY0" fmla="*/ 9144 h 1630680"/>
                <a:gd name="connsiteX1" fmla="*/ 18288 w 9153144"/>
                <a:gd name="connsiteY1" fmla="*/ 1472184 h 1630680"/>
                <a:gd name="connsiteX2" fmla="*/ 2980944 w 9153144"/>
                <a:gd name="connsiteY2" fmla="*/ 960120 h 1630680"/>
                <a:gd name="connsiteX3" fmla="*/ 7114032 w 9153144"/>
                <a:gd name="connsiteY3" fmla="*/ 1353312 h 1630680"/>
                <a:gd name="connsiteX4" fmla="*/ 9144000 w 9153144"/>
                <a:gd name="connsiteY4" fmla="*/ 1106424 h 1630680"/>
                <a:gd name="connsiteX5" fmla="*/ 9153144 w 9153144"/>
                <a:gd name="connsiteY5" fmla="*/ 0 h 1630680"/>
                <a:gd name="connsiteX6" fmla="*/ 0 w 9153144"/>
                <a:gd name="connsiteY6" fmla="*/ 9144 h 1630680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3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52 w 9153196"/>
                <a:gd name="connsiteY0" fmla="*/ 914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9144 h 1481136"/>
                <a:gd name="connsiteX0" fmla="*/ 52 w 9153196"/>
                <a:gd name="connsiteY0" fmla="*/ 128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1284 h 1481136"/>
                <a:gd name="connsiteX0" fmla="*/ 52 w 9153196"/>
                <a:gd name="connsiteY0" fmla="*/ 76328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763284 h 1481136"/>
                <a:gd name="connsiteX0" fmla="*/ 52 w 9153196"/>
                <a:gd name="connsiteY0" fmla="*/ 1284 h 719136"/>
                <a:gd name="connsiteX1" fmla="*/ 0 w 9153196"/>
                <a:gd name="connsiteY1" fmla="*/ 719136 h 719136"/>
                <a:gd name="connsiteX2" fmla="*/ 2980996 w 9153196"/>
                <a:gd name="connsiteY2" fmla="*/ 198120 h 719136"/>
                <a:gd name="connsiteX3" fmla="*/ 6739180 w 9153196"/>
                <a:gd name="connsiteY3" fmla="*/ 554736 h 719136"/>
                <a:gd name="connsiteX4" fmla="*/ 9144052 w 9153196"/>
                <a:gd name="connsiteY4" fmla="*/ 344424 h 719136"/>
                <a:gd name="connsiteX5" fmla="*/ 9153196 w 9153196"/>
                <a:gd name="connsiteY5" fmla="*/ 0 h 719136"/>
                <a:gd name="connsiteX6" fmla="*/ 52 w 9153196"/>
                <a:gd name="connsiteY6" fmla="*/ 1284 h 719136"/>
                <a:gd name="connsiteX0" fmla="*/ 17 w 9162305"/>
                <a:gd name="connsiteY0" fmla="*/ 0 h 775764"/>
                <a:gd name="connsiteX1" fmla="*/ 9109 w 9162305"/>
                <a:gd name="connsiteY1" fmla="*/ 775764 h 775764"/>
                <a:gd name="connsiteX2" fmla="*/ 2990105 w 9162305"/>
                <a:gd name="connsiteY2" fmla="*/ 254748 h 775764"/>
                <a:gd name="connsiteX3" fmla="*/ 6748289 w 9162305"/>
                <a:gd name="connsiteY3" fmla="*/ 611364 h 775764"/>
                <a:gd name="connsiteX4" fmla="*/ 9153161 w 9162305"/>
                <a:gd name="connsiteY4" fmla="*/ 401052 h 775764"/>
                <a:gd name="connsiteX5" fmla="*/ 9162305 w 9162305"/>
                <a:gd name="connsiteY5" fmla="*/ 56628 h 775764"/>
                <a:gd name="connsiteX6" fmla="*/ 17 w 9162305"/>
                <a:gd name="connsiteY6" fmla="*/ 0 h 775764"/>
                <a:gd name="connsiteX0" fmla="*/ 17 w 9162305"/>
                <a:gd name="connsiteY0" fmla="*/ 0 h 821484"/>
                <a:gd name="connsiteX1" fmla="*/ 9109 w 9162305"/>
                <a:gd name="connsiteY1" fmla="*/ 821484 h 821484"/>
                <a:gd name="connsiteX2" fmla="*/ 2990105 w 9162305"/>
                <a:gd name="connsiteY2" fmla="*/ 300468 h 821484"/>
                <a:gd name="connsiteX3" fmla="*/ 6748289 w 9162305"/>
                <a:gd name="connsiteY3" fmla="*/ 657084 h 821484"/>
                <a:gd name="connsiteX4" fmla="*/ 9153161 w 9162305"/>
                <a:gd name="connsiteY4" fmla="*/ 446772 h 821484"/>
                <a:gd name="connsiteX5" fmla="*/ 9162305 w 9162305"/>
                <a:gd name="connsiteY5" fmla="*/ 102348 h 821484"/>
                <a:gd name="connsiteX6" fmla="*/ 17 w 9162305"/>
                <a:gd name="connsiteY6" fmla="*/ 0 h 821484"/>
                <a:gd name="connsiteX0" fmla="*/ 17 w 9162305"/>
                <a:gd name="connsiteY0" fmla="*/ 0 h 848916"/>
                <a:gd name="connsiteX1" fmla="*/ 9109 w 9162305"/>
                <a:gd name="connsiteY1" fmla="*/ 848916 h 848916"/>
                <a:gd name="connsiteX2" fmla="*/ 2990105 w 9162305"/>
                <a:gd name="connsiteY2" fmla="*/ 327900 h 848916"/>
                <a:gd name="connsiteX3" fmla="*/ 6748289 w 9162305"/>
                <a:gd name="connsiteY3" fmla="*/ 684516 h 848916"/>
                <a:gd name="connsiteX4" fmla="*/ 9153161 w 9162305"/>
                <a:gd name="connsiteY4" fmla="*/ 474204 h 848916"/>
                <a:gd name="connsiteX5" fmla="*/ 9162305 w 9162305"/>
                <a:gd name="connsiteY5" fmla="*/ 129780 h 848916"/>
                <a:gd name="connsiteX6" fmla="*/ 17 w 9162305"/>
                <a:gd name="connsiteY6" fmla="*/ 0 h 848916"/>
                <a:gd name="connsiteX0" fmla="*/ 17 w 9171449"/>
                <a:gd name="connsiteY0" fmla="*/ 0 h 864156"/>
                <a:gd name="connsiteX1" fmla="*/ 18253 w 9171449"/>
                <a:gd name="connsiteY1" fmla="*/ 864156 h 864156"/>
                <a:gd name="connsiteX2" fmla="*/ 2999249 w 9171449"/>
                <a:gd name="connsiteY2" fmla="*/ 343140 h 864156"/>
                <a:gd name="connsiteX3" fmla="*/ 6757433 w 9171449"/>
                <a:gd name="connsiteY3" fmla="*/ 699756 h 864156"/>
                <a:gd name="connsiteX4" fmla="*/ 9162305 w 9171449"/>
                <a:gd name="connsiteY4" fmla="*/ 489444 h 864156"/>
                <a:gd name="connsiteX5" fmla="*/ 9171449 w 9171449"/>
                <a:gd name="connsiteY5" fmla="*/ 145020 h 864156"/>
                <a:gd name="connsiteX6" fmla="*/ 17 w 9171449"/>
                <a:gd name="connsiteY6" fmla="*/ 0 h 864156"/>
                <a:gd name="connsiteX0" fmla="*/ 17 w 9189737"/>
                <a:gd name="connsiteY0" fmla="*/ 0 h 952548"/>
                <a:gd name="connsiteX1" fmla="*/ 36541 w 9189737"/>
                <a:gd name="connsiteY1" fmla="*/ 952548 h 952548"/>
                <a:gd name="connsiteX2" fmla="*/ 3017537 w 9189737"/>
                <a:gd name="connsiteY2" fmla="*/ 431532 h 952548"/>
                <a:gd name="connsiteX3" fmla="*/ 6775721 w 9189737"/>
                <a:gd name="connsiteY3" fmla="*/ 788148 h 952548"/>
                <a:gd name="connsiteX4" fmla="*/ 9180593 w 9189737"/>
                <a:gd name="connsiteY4" fmla="*/ 577836 h 952548"/>
                <a:gd name="connsiteX5" fmla="*/ 9189737 w 9189737"/>
                <a:gd name="connsiteY5" fmla="*/ 233412 h 952548"/>
                <a:gd name="connsiteX6" fmla="*/ 17 w 9189737"/>
                <a:gd name="connsiteY6" fmla="*/ 0 h 952548"/>
                <a:gd name="connsiteX0" fmla="*/ 17 w 9171449"/>
                <a:gd name="connsiteY0" fmla="*/ 0 h 909876"/>
                <a:gd name="connsiteX1" fmla="*/ 18253 w 9171449"/>
                <a:gd name="connsiteY1" fmla="*/ 909876 h 909876"/>
                <a:gd name="connsiteX2" fmla="*/ 2999249 w 9171449"/>
                <a:gd name="connsiteY2" fmla="*/ 388860 h 909876"/>
                <a:gd name="connsiteX3" fmla="*/ 6757433 w 9171449"/>
                <a:gd name="connsiteY3" fmla="*/ 745476 h 909876"/>
                <a:gd name="connsiteX4" fmla="*/ 9162305 w 9171449"/>
                <a:gd name="connsiteY4" fmla="*/ 535164 h 909876"/>
                <a:gd name="connsiteX5" fmla="*/ 9171449 w 9171449"/>
                <a:gd name="connsiteY5" fmla="*/ 190740 h 909876"/>
                <a:gd name="connsiteX6" fmla="*/ 17 w 9171449"/>
                <a:gd name="connsiteY6" fmla="*/ 0 h 909876"/>
                <a:gd name="connsiteX0" fmla="*/ 17 w 9180593"/>
                <a:gd name="connsiteY0" fmla="*/ 13476 h 923352"/>
                <a:gd name="connsiteX1" fmla="*/ 18253 w 9180593"/>
                <a:gd name="connsiteY1" fmla="*/ 923352 h 923352"/>
                <a:gd name="connsiteX2" fmla="*/ 2999249 w 9180593"/>
                <a:gd name="connsiteY2" fmla="*/ 402336 h 923352"/>
                <a:gd name="connsiteX3" fmla="*/ 6757433 w 9180593"/>
                <a:gd name="connsiteY3" fmla="*/ 758952 h 923352"/>
                <a:gd name="connsiteX4" fmla="*/ 9162305 w 9180593"/>
                <a:gd name="connsiteY4" fmla="*/ 548640 h 923352"/>
                <a:gd name="connsiteX5" fmla="*/ 9180593 w 9180593"/>
                <a:gd name="connsiteY5" fmla="*/ 0 h 923352"/>
                <a:gd name="connsiteX6" fmla="*/ 17 w 9180593"/>
                <a:gd name="connsiteY6" fmla="*/ 13476 h 923352"/>
                <a:gd name="connsiteX0" fmla="*/ 17 w 9189737"/>
                <a:gd name="connsiteY0" fmla="*/ 0 h 909876"/>
                <a:gd name="connsiteX1" fmla="*/ 18253 w 9189737"/>
                <a:gd name="connsiteY1" fmla="*/ 909876 h 909876"/>
                <a:gd name="connsiteX2" fmla="*/ 2999249 w 9189737"/>
                <a:gd name="connsiteY2" fmla="*/ 388860 h 909876"/>
                <a:gd name="connsiteX3" fmla="*/ 6757433 w 9189737"/>
                <a:gd name="connsiteY3" fmla="*/ 745476 h 909876"/>
                <a:gd name="connsiteX4" fmla="*/ 9162305 w 9189737"/>
                <a:gd name="connsiteY4" fmla="*/ 535164 h 909876"/>
                <a:gd name="connsiteX5" fmla="*/ 9189737 w 9189737"/>
                <a:gd name="connsiteY5" fmla="*/ 10908 h 909876"/>
                <a:gd name="connsiteX6" fmla="*/ 17 w 9189737"/>
                <a:gd name="connsiteY6" fmla="*/ 0 h 909876"/>
                <a:gd name="connsiteX0" fmla="*/ 0 w 9189720"/>
                <a:gd name="connsiteY0" fmla="*/ 0 h 909876"/>
                <a:gd name="connsiteX1" fmla="*/ 18236 w 9189720"/>
                <a:gd name="connsiteY1" fmla="*/ 909876 h 909876"/>
                <a:gd name="connsiteX2" fmla="*/ 2999232 w 9189720"/>
                <a:gd name="connsiteY2" fmla="*/ 388860 h 909876"/>
                <a:gd name="connsiteX3" fmla="*/ 6757416 w 9189720"/>
                <a:gd name="connsiteY3" fmla="*/ 745476 h 909876"/>
                <a:gd name="connsiteX4" fmla="*/ 9162288 w 9189720"/>
                <a:gd name="connsiteY4" fmla="*/ 535164 h 909876"/>
                <a:gd name="connsiteX5" fmla="*/ 9189720 w 9189720"/>
                <a:gd name="connsiteY5" fmla="*/ 10908 h 909876"/>
                <a:gd name="connsiteX6" fmla="*/ 0 w 9189720"/>
                <a:gd name="connsiteY6" fmla="*/ 0 h 909876"/>
                <a:gd name="connsiteX0" fmla="*/ 0 w 9162288"/>
                <a:gd name="connsiteY0" fmla="*/ 1971 h 911847"/>
                <a:gd name="connsiteX1" fmla="*/ 18236 w 9162288"/>
                <a:gd name="connsiteY1" fmla="*/ 911847 h 911847"/>
                <a:gd name="connsiteX2" fmla="*/ 2999232 w 9162288"/>
                <a:gd name="connsiteY2" fmla="*/ 390831 h 911847"/>
                <a:gd name="connsiteX3" fmla="*/ 6757416 w 9162288"/>
                <a:gd name="connsiteY3" fmla="*/ 747447 h 911847"/>
                <a:gd name="connsiteX4" fmla="*/ 9162288 w 9162288"/>
                <a:gd name="connsiteY4" fmla="*/ 537135 h 911847"/>
                <a:gd name="connsiteX5" fmla="*/ 9161386 w 9162288"/>
                <a:gd name="connsiteY5" fmla="*/ 0 h 911847"/>
                <a:gd name="connsiteX6" fmla="*/ 0 w 9162288"/>
                <a:gd name="connsiteY6" fmla="*/ 1971 h 911847"/>
                <a:gd name="connsiteX0" fmla="*/ 20401 w 9144052"/>
                <a:gd name="connsiteY0" fmla="*/ 32880 h 911847"/>
                <a:gd name="connsiteX1" fmla="*/ 0 w 9144052"/>
                <a:gd name="connsiteY1" fmla="*/ 911847 h 911847"/>
                <a:gd name="connsiteX2" fmla="*/ 2980996 w 9144052"/>
                <a:gd name="connsiteY2" fmla="*/ 390831 h 911847"/>
                <a:gd name="connsiteX3" fmla="*/ 6739180 w 9144052"/>
                <a:gd name="connsiteY3" fmla="*/ 747447 h 911847"/>
                <a:gd name="connsiteX4" fmla="*/ 9144052 w 9144052"/>
                <a:gd name="connsiteY4" fmla="*/ 537135 h 911847"/>
                <a:gd name="connsiteX5" fmla="*/ 9143150 w 9144052"/>
                <a:gd name="connsiteY5" fmla="*/ 0 h 911847"/>
                <a:gd name="connsiteX6" fmla="*/ 20401 w 9144052"/>
                <a:gd name="connsiteY6" fmla="*/ 32880 h 911847"/>
                <a:gd name="connsiteX0" fmla="*/ 2371 w 9144052"/>
                <a:gd name="connsiteY0" fmla="*/ 1971 h 911847"/>
                <a:gd name="connsiteX1" fmla="*/ 0 w 9144052"/>
                <a:gd name="connsiteY1" fmla="*/ 911847 h 911847"/>
                <a:gd name="connsiteX2" fmla="*/ 2980996 w 9144052"/>
                <a:gd name="connsiteY2" fmla="*/ 390831 h 911847"/>
                <a:gd name="connsiteX3" fmla="*/ 6739180 w 9144052"/>
                <a:gd name="connsiteY3" fmla="*/ 747447 h 911847"/>
                <a:gd name="connsiteX4" fmla="*/ 9144052 w 9144052"/>
                <a:gd name="connsiteY4" fmla="*/ 537135 h 911847"/>
                <a:gd name="connsiteX5" fmla="*/ 9143150 w 9144052"/>
                <a:gd name="connsiteY5" fmla="*/ 0 h 911847"/>
                <a:gd name="connsiteX6" fmla="*/ 2371 w 9144052"/>
                <a:gd name="connsiteY6" fmla="*/ 1971 h 911847"/>
                <a:gd name="connsiteX0" fmla="*/ 2371 w 9144052"/>
                <a:gd name="connsiteY0" fmla="*/ 1971 h 911847"/>
                <a:gd name="connsiteX1" fmla="*/ 0 w 9144052"/>
                <a:gd name="connsiteY1" fmla="*/ 911847 h 911847"/>
                <a:gd name="connsiteX2" fmla="*/ 2980996 w 9144052"/>
                <a:gd name="connsiteY2" fmla="*/ 390831 h 911847"/>
                <a:gd name="connsiteX3" fmla="*/ 6739180 w 9144052"/>
                <a:gd name="connsiteY3" fmla="*/ 747447 h 911847"/>
                <a:gd name="connsiteX4" fmla="*/ 9144052 w 9144052"/>
                <a:gd name="connsiteY4" fmla="*/ 537135 h 911847"/>
                <a:gd name="connsiteX5" fmla="*/ 9143150 w 9144052"/>
                <a:gd name="connsiteY5" fmla="*/ 0 h 911847"/>
                <a:gd name="connsiteX6" fmla="*/ 2371 w 9144052"/>
                <a:gd name="connsiteY6" fmla="*/ 1971 h 911847"/>
                <a:gd name="connsiteX0" fmla="*/ 2371 w 9144052"/>
                <a:gd name="connsiteY0" fmla="*/ 1971 h 911847"/>
                <a:gd name="connsiteX1" fmla="*/ 0 w 9144052"/>
                <a:gd name="connsiteY1" fmla="*/ 911847 h 911847"/>
                <a:gd name="connsiteX2" fmla="*/ 2980996 w 9144052"/>
                <a:gd name="connsiteY2" fmla="*/ 390831 h 911847"/>
                <a:gd name="connsiteX3" fmla="*/ 9144052 w 9144052"/>
                <a:gd name="connsiteY3" fmla="*/ 537135 h 911847"/>
                <a:gd name="connsiteX4" fmla="*/ 9143150 w 9144052"/>
                <a:gd name="connsiteY4" fmla="*/ 0 h 911847"/>
                <a:gd name="connsiteX5" fmla="*/ 2371 w 9144052"/>
                <a:gd name="connsiteY5" fmla="*/ 1971 h 911847"/>
                <a:gd name="connsiteX0" fmla="*/ 2371 w 9144052"/>
                <a:gd name="connsiteY0" fmla="*/ 1971 h 911847"/>
                <a:gd name="connsiteX1" fmla="*/ 0 w 9144052"/>
                <a:gd name="connsiteY1" fmla="*/ 911847 h 911847"/>
                <a:gd name="connsiteX2" fmla="*/ 3361996 w 9144052"/>
                <a:gd name="connsiteY2" fmla="*/ 390831 h 911847"/>
                <a:gd name="connsiteX3" fmla="*/ 9144052 w 9144052"/>
                <a:gd name="connsiteY3" fmla="*/ 537135 h 911847"/>
                <a:gd name="connsiteX4" fmla="*/ 9143150 w 9144052"/>
                <a:gd name="connsiteY4" fmla="*/ 0 h 911847"/>
                <a:gd name="connsiteX5" fmla="*/ 2371 w 9144052"/>
                <a:gd name="connsiteY5" fmla="*/ 1971 h 911847"/>
                <a:gd name="connsiteX0" fmla="*/ 2371 w 9144052"/>
                <a:gd name="connsiteY0" fmla="*/ 1971 h 1193400"/>
                <a:gd name="connsiteX1" fmla="*/ 0 w 9144052"/>
                <a:gd name="connsiteY1" fmla="*/ 911847 h 1193400"/>
                <a:gd name="connsiteX2" fmla="*/ 3361996 w 9144052"/>
                <a:gd name="connsiteY2" fmla="*/ 390831 h 1193400"/>
                <a:gd name="connsiteX3" fmla="*/ 9144052 w 9144052"/>
                <a:gd name="connsiteY3" fmla="*/ 537135 h 1193400"/>
                <a:gd name="connsiteX4" fmla="*/ 9143150 w 9144052"/>
                <a:gd name="connsiteY4" fmla="*/ 0 h 1193400"/>
                <a:gd name="connsiteX5" fmla="*/ 2371 w 9144052"/>
                <a:gd name="connsiteY5" fmla="*/ 1971 h 1193400"/>
                <a:gd name="connsiteX0" fmla="*/ 2371 w 9144052"/>
                <a:gd name="connsiteY0" fmla="*/ 1971 h 1125725"/>
                <a:gd name="connsiteX1" fmla="*/ 0 w 9144052"/>
                <a:gd name="connsiteY1" fmla="*/ 911847 h 1125725"/>
                <a:gd name="connsiteX2" fmla="*/ 3361996 w 9144052"/>
                <a:gd name="connsiteY2" fmla="*/ 390831 h 1125725"/>
                <a:gd name="connsiteX3" fmla="*/ 9144052 w 9144052"/>
                <a:gd name="connsiteY3" fmla="*/ 537135 h 1125725"/>
                <a:gd name="connsiteX4" fmla="*/ 9143150 w 9144052"/>
                <a:gd name="connsiteY4" fmla="*/ 0 h 1125725"/>
                <a:gd name="connsiteX5" fmla="*/ 2371 w 9144052"/>
                <a:gd name="connsiteY5" fmla="*/ 1971 h 1125725"/>
                <a:gd name="connsiteX0" fmla="*/ 2371 w 9144052"/>
                <a:gd name="connsiteY0" fmla="*/ 1971 h 1244834"/>
                <a:gd name="connsiteX1" fmla="*/ 0 w 9144052"/>
                <a:gd name="connsiteY1" fmla="*/ 911847 h 1244834"/>
                <a:gd name="connsiteX2" fmla="*/ 3361996 w 9144052"/>
                <a:gd name="connsiteY2" fmla="*/ 390831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44834"/>
                <a:gd name="connsiteX1" fmla="*/ 0 w 9144052"/>
                <a:gd name="connsiteY1" fmla="*/ 863120 h 1244834"/>
                <a:gd name="connsiteX2" fmla="*/ 3361996 w 9144052"/>
                <a:gd name="connsiteY2" fmla="*/ 390831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44834"/>
                <a:gd name="connsiteX1" fmla="*/ 0 w 9144052"/>
                <a:gd name="connsiteY1" fmla="*/ 749425 h 1244834"/>
                <a:gd name="connsiteX2" fmla="*/ 3361996 w 9144052"/>
                <a:gd name="connsiteY2" fmla="*/ 390831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44834"/>
                <a:gd name="connsiteX1" fmla="*/ 0 w 9144052"/>
                <a:gd name="connsiteY1" fmla="*/ 749425 h 1244834"/>
                <a:gd name="connsiteX2" fmla="*/ 3343523 w 9144052"/>
                <a:gd name="connsiteY2" fmla="*/ 315034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44834"/>
                <a:gd name="connsiteX1" fmla="*/ 0 w 9144052"/>
                <a:gd name="connsiteY1" fmla="*/ 749425 h 1244834"/>
                <a:gd name="connsiteX2" fmla="*/ 3114923 w 9144052"/>
                <a:gd name="connsiteY2" fmla="*/ 315034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82732"/>
                <a:gd name="connsiteX1" fmla="*/ 0 w 9144052"/>
                <a:gd name="connsiteY1" fmla="*/ 749425 h 1282732"/>
                <a:gd name="connsiteX2" fmla="*/ 3114923 w 9144052"/>
                <a:gd name="connsiteY2" fmla="*/ 315034 h 1282732"/>
                <a:gd name="connsiteX3" fmla="*/ 9144052 w 9144052"/>
                <a:gd name="connsiteY3" fmla="*/ 537135 h 1282732"/>
                <a:gd name="connsiteX4" fmla="*/ 9143150 w 9144052"/>
                <a:gd name="connsiteY4" fmla="*/ 0 h 1282732"/>
                <a:gd name="connsiteX5" fmla="*/ 2371 w 9144052"/>
                <a:gd name="connsiteY5" fmla="*/ 1971 h 1282732"/>
                <a:gd name="connsiteX0" fmla="*/ 2371 w 9144052"/>
                <a:gd name="connsiteY0" fmla="*/ 1971 h 1282732"/>
                <a:gd name="connsiteX1" fmla="*/ 0 w 9144052"/>
                <a:gd name="connsiteY1" fmla="*/ 749425 h 1282732"/>
                <a:gd name="connsiteX2" fmla="*/ 3114923 w 9144052"/>
                <a:gd name="connsiteY2" fmla="*/ 315034 h 1282732"/>
                <a:gd name="connsiteX3" fmla="*/ 9144052 w 9144052"/>
                <a:gd name="connsiteY3" fmla="*/ 537135 h 1282732"/>
                <a:gd name="connsiteX4" fmla="*/ 9143150 w 9144052"/>
                <a:gd name="connsiteY4" fmla="*/ 0 h 1282732"/>
                <a:gd name="connsiteX5" fmla="*/ 2371 w 9144052"/>
                <a:gd name="connsiteY5" fmla="*/ 1971 h 1282732"/>
                <a:gd name="connsiteX0" fmla="*/ 2371 w 9144052"/>
                <a:gd name="connsiteY0" fmla="*/ 1971 h 1282732"/>
                <a:gd name="connsiteX1" fmla="*/ 0 w 9144052"/>
                <a:gd name="connsiteY1" fmla="*/ 749425 h 1282732"/>
                <a:gd name="connsiteX2" fmla="*/ 3114923 w 9144052"/>
                <a:gd name="connsiteY2" fmla="*/ 315034 h 1282732"/>
                <a:gd name="connsiteX3" fmla="*/ 9144052 w 9144052"/>
                <a:gd name="connsiteY3" fmla="*/ 537135 h 1282732"/>
                <a:gd name="connsiteX4" fmla="*/ 9143150 w 9144052"/>
                <a:gd name="connsiteY4" fmla="*/ 0 h 1282732"/>
                <a:gd name="connsiteX5" fmla="*/ 2371 w 9144052"/>
                <a:gd name="connsiteY5" fmla="*/ 1971 h 12827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144052" h="1282732">
                  <a:moveTo>
                    <a:pt x="2371" y="1971"/>
                  </a:moveTo>
                  <a:cubicBezTo>
                    <a:pt x="1581" y="305263"/>
                    <a:pt x="790" y="446133"/>
                    <a:pt x="0" y="749425"/>
                  </a:cubicBezTo>
                  <a:cubicBezTo>
                    <a:pt x="414528" y="587881"/>
                    <a:pt x="1394642" y="355830"/>
                    <a:pt x="3114923" y="315034"/>
                  </a:cubicBezTo>
                  <a:cubicBezTo>
                    <a:pt x="4835204" y="274238"/>
                    <a:pt x="7500499" y="1282732"/>
                    <a:pt x="9144052" y="537135"/>
                  </a:cubicBezTo>
                  <a:cubicBezTo>
                    <a:pt x="9143751" y="358090"/>
                    <a:pt x="9143451" y="179045"/>
                    <a:pt x="9143150" y="0"/>
                  </a:cubicBezTo>
                  <a:lnTo>
                    <a:pt x="2371" y="197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5" name="Oval 7"/>
          <p:cNvSpPr/>
          <p:nvPr/>
        </p:nvSpPr>
        <p:spPr bwMode="gray">
          <a:xfrm>
            <a:off x="8074152" y="384048"/>
            <a:ext cx="758952" cy="758952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  <a:alpha val="90000"/>
                </a:schemeClr>
              </a:gs>
              <a:gs pos="76000">
                <a:schemeClr val="accent1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8"/>
          <p:cNvSpPr/>
          <p:nvPr/>
        </p:nvSpPr>
        <p:spPr bwMode="gray">
          <a:xfrm>
            <a:off x="7498080" y="429768"/>
            <a:ext cx="384048" cy="384048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  <a:alpha val="90000"/>
                </a:schemeClr>
              </a:gs>
              <a:gs pos="76000">
                <a:schemeClr val="accent4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9"/>
          <p:cNvSpPr/>
          <p:nvPr/>
        </p:nvSpPr>
        <p:spPr bwMode="gray">
          <a:xfrm>
            <a:off x="210312" y="210312"/>
            <a:ext cx="832104" cy="832104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20000"/>
                  <a:lumOff val="80000"/>
                </a:schemeClr>
              </a:gs>
              <a:gs pos="100000">
                <a:schemeClr val="accent3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7B44838-6197-4359-8C73-C6AAC9EAC0C0}" type="datetime1">
              <a:rPr lang="ru-RU" smtClean="0"/>
              <a:t>11.01.2014</a:t>
            </a:fld>
            <a:endParaRPr lang="ru-RU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Разработчик: Малахова С.А., учитель информатики МКОУ СОШ №6</a:t>
            </a:r>
            <a:endParaRPr lang="ru-RU"/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7"/>
          <p:cNvGrpSpPr>
            <a:grpSpLocks/>
          </p:cNvGrpSpPr>
          <p:nvPr/>
        </p:nvGrpSpPr>
        <p:grpSpPr bwMode="auto">
          <a:xfrm rot="-5400000">
            <a:off x="-2893219" y="2886869"/>
            <a:ext cx="6891338" cy="1104900"/>
            <a:chOff x="-18448" y="-1967"/>
            <a:chExt cx="9176991" cy="1292024"/>
          </a:xfrm>
        </p:grpSpPr>
        <p:sp>
          <p:nvSpPr>
            <p:cNvPr id="6" name="Freeform 8"/>
            <p:cNvSpPr/>
            <p:nvPr userDrawn="1"/>
          </p:nvSpPr>
          <p:spPr bwMode="invGray">
            <a:xfrm>
              <a:off x="-18448" y="-110"/>
              <a:ext cx="9176991" cy="1290167"/>
            </a:xfrm>
            <a:custGeom>
              <a:avLst/>
              <a:gdLst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630680"/>
                <a:gd name="connsiteX1" fmla="*/ 18288 w 9153144"/>
                <a:gd name="connsiteY1" fmla="*/ 1472184 h 1630680"/>
                <a:gd name="connsiteX2" fmla="*/ 2980944 w 9153144"/>
                <a:gd name="connsiteY2" fmla="*/ 960120 h 1630680"/>
                <a:gd name="connsiteX3" fmla="*/ 7114032 w 9153144"/>
                <a:gd name="connsiteY3" fmla="*/ 1353312 h 1630680"/>
                <a:gd name="connsiteX4" fmla="*/ 9144000 w 9153144"/>
                <a:gd name="connsiteY4" fmla="*/ 1106424 h 1630680"/>
                <a:gd name="connsiteX5" fmla="*/ 9153144 w 9153144"/>
                <a:gd name="connsiteY5" fmla="*/ 0 h 1630680"/>
                <a:gd name="connsiteX6" fmla="*/ 0 w 9153144"/>
                <a:gd name="connsiteY6" fmla="*/ 9144 h 1630680"/>
                <a:gd name="connsiteX0" fmla="*/ 0 w 9153144"/>
                <a:gd name="connsiteY0" fmla="*/ 9144 h 1630680"/>
                <a:gd name="connsiteX1" fmla="*/ 18288 w 9153144"/>
                <a:gd name="connsiteY1" fmla="*/ 1472184 h 1630680"/>
                <a:gd name="connsiteX2" fmla="*/ 2980944 w 9153144"/>
                <a:gd name="connsiteY2" fmla="*/ 960120 h 1630680"/>
                <a:gd name="connsiteX3" fmla="*/ 7114032 w 9153144"/>
                <a:gd name="connsiteY3" fmla="*/ 1353312 h 1630680"/>
                <a:gd name="connsiteX4" fmla="*/ 9144000 w 9153144"/>
                <a:gd name="connsiteY4" fmla="*/ 1106424 h 1630680"/>
                <a:gd name="connsiteX5" fmla="*/ 9153144 w 9153144"/>
                <a:gd name="connsiteY5" fmla="*/ 0 h 1630680"/>
                <a:gd name="connsiteX6" fmla="*/ 0 w 9153144"/>
                <a:gd name="connsiteY6" fmla="*/ 9144 h 1630680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3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52 w 9153196"/>
                <a:gd name="connsiteY0" fmla="*/ 914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9144 h 1481136"/>
                <a:gd name="connsiteX0" fmla="*/ 52 w 9153196"/>
                <a:gd name="connsiteY0" fmla="*/ 128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1284 h 1481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80996 w 9153196"/>
                <a:gd name="connsiteY2" fmla="*/ 960120 h 1862136"/>
                <a:gd name="connsiteX3" fmla="*/ 6739180 w 9153196"/>
                <a:gd name="connsiteY3" fmla="*/ 1316736 h 1862136"/>
                <a:gd name="connsiteX4" fmla="*/ 9144052 w 9153196"/>
                <a:gd name="connsiteY4" fmla="*/ 1106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739180 w 9153196"/>
                <a:gd name="connsiteY3" fmla="*/ 1316736 h 1862136"/>
                <a:gd name="connsiteX4" fmla="*/ 9144052 w 9153196"/>
                <a:gd name="connsiteY4" fmla="*/ 1106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739180 w 9153196"/>
                <a:gd name="connsiteY3" fmla="*/ 13167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281980 w 9153196"/>
                <a:gd name="connsiteY3" fmla="*/ 14691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281980 w 9153196"/>
                <a:gd name="connsiteY3" fmla="*/ 14691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281980 w 9153196"/>
                <a:gd name="connsiteY3" fmla="*/ 14691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6108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281980 w 9153196"/>
                <a:gd name="connsiteY3" fmla="*/ 14691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610884 h 18621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2999284 w 9153196"/>
                <a:gd name="connsiteY2" fmla="*/ 441960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0108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0108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0108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6204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6204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620429 w 9153196"/>
                <a:gd name="connsiteY2" fmla="*/ 483524 h 1252536"/>
                <a:gd name="connsiteX3" fmla="*/ 9144052 w 9153196"/>
                <a:gd name="connsiteY3" fmla="*/ 877824 h 1252536"/>
                <a:gd name="connsiteX4" fmla="*/ 9153196 w 9153196"/>
                <a:gd name="connsiteY4" fmla="*/ 0 h 1252536"/>
                <a:gd name="connsiteX5" fmla="*/ 52 w 9153196"/>
                <a:gd name="connsiteY5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620429 w 9153196"/>
                <a:gd name="connsiteY2" fmla="*/ 483524 h 1252536"/>
                <a:gd name="connsiteX3" fmla="*/ 9144052 w 9153196"/>
                <a:gd name="connsiteY3" fmla="*/ 877824 h 1252536"/>
                <a:gd name="connsiteX4" fmla="*/ 9153196 w 9153196"/>
                <a:gd name="connsiteY4" fmla="*/ 0 h 1252536"/>
                <a:gd name="connsiteX5" fmla="*/ 52 w 9153196"/>
                <a:gd name="connsiteY5" fmla="*/ 1284 h 1252536"/>
                <a:gd name="connsiteX0" fmla="*/ 52 w 9153196"/>
                <a:gd name="connsiteY0" fmla="*/ 1284 h 1279374"/>
                <a:gd name="connsiteX1" fmla="*/ 0 w 9153196"/>
                <a:gd name="connsiteY1" fmla="*/ 1252536 h 1279374"/>
                <a:gd name="connsiteX2" fmla="*/ 3620429 w 9153196"/>
                <a:gd name="connsiteY2" fmla="*/ 483524 h 1279374"/>
                <a:gd name="connsiteX3" fmla="*/ 9144052 w 9153196"/>
                <a:gd name="connsiteY3" fmla="*/ 877824 h 1279374"/>
                <a:gd name="connsiteX4" fmla="*/ 9153196 w 9153196"/>
                <a:gd name="connsiteY4" fmla="*/ 0 h 1279374"/>
                <a:gd name="connsiteX5" fmla="*/ 52 w 9153196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20429 w 9150620"/>
                <a:gd name="connsiteY2" fmla="*/ 483524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41211 w 9150620"/>
                <a:gd name="connsiteY2" fmla="*/ 459690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41211 w 9150620"/>
                <a:gd name="connsiteY2" fmla="*/ 459690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22738 w 9150620"/>
                <a:gd name="connsiteY2" fmla="*/ 425264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22738 w 9150620"/>
                <a:gd name="connsiteY2" fmla="*/ 425264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22738 w 9150620"/>
                <a:gd name="connsiteY2" fmla="*/ 425264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52536"/>
                <a:gd name="connsiteX1" fmla="*/ 0 w 9150620"/>
                <a:gd name="connsiteY1" fmla="*/ 1252536 h 1252536"/>
                <a:gd name="connsiteX2" fmla="*/ 3622738 w 9150620"/>
                <a:gd name="connsiteY2" fmla="*/ 425264 h 1252536"/>
                <a:gd name="connsiteX3" fmla="*/ 9144052 w 9150620"/>
                <a:gd name="connsiteY3" fmla="*/ 877824 h 1252536"/>
                <a:gd name="connsiteX4" fmla="*/ 9150620 w 9150620"/>
                <a:gd name="connsiteY4" fmla="*/ 0 h 1252536"/>
                <a:gd name="connsiteX5" fmla="*/ 52 w 9150620"/>
                <a:gd name="connsiteY5" fmla="*/ 1284 h 1252536"/>
                <a:gd name="connsiteX0" fmla="*/ 52 w 9150620"/>
                <a:gd name="connsiteY0" fmla="*/ 1284 h 1252536"/>
                <a:gd name="connsiteX1" fmla="*/ 0 w 9150620"/>
                <a:gd name="connsiteY1" fmla="*/ 1252536 h 1252536"/>
                <a:gd name="connsiteX2" fmla="*/ 3622738 w 9150620"/>
                <a:gd name="connsiteY2" fmla="*/ 425264 h 1252536"/>
                <a:gd name="connsiteX3" fmla="*/ 9144052 w 9150620"/>
                <a:gd name="connsiteY3" fmla="*/ 877824 h 1252536"/>
                <a:gd name="connsiteX4" fmla="*/ 9150620 w 9150620"/>
                <a:gd name="connsiteY4" fmla="*/ 0 h 1252536"/>
                <a:gd name="connsiteX5" fmla="*/ 52 w 9150620"/>
                <a:gd name="connsiteY5" fmla="*/ 1284 h 1252536"/>
                <a:gd name="connsiteX0" fmla="*/ 52 w 9150620"/>
                <a:gd name="connsiteY0" fmla="*/ 1284 h 1340282"/>
                <a:gd name="connsiteX1" fmla="*/ 0 w 9150620"/>
                <a:gd name="connsiteY1" fmla="*/ 1252536 h 1340282"/>
                <a:gd name="connsiteX2" fmla="*/ 3622738 w 9150620"/>
                <a:gd name="connsiteY2" fmla="*/ 425264 h 1340282"/>
                <a:gd name="connsiteX3" fmla="*/ 9144052 w 9150620"/>
                <a:gd name="connsiteY3" fmla="*/ 877824 h 1340282"/>
                <a:gd name="connsiteX4" fmla="*/ 9150620 w 9150620"/>
                <a:gd name="connsiteY4" fmla="*/ 0 h 1340282"/>
                <a:gd name="connsiteX5" fmla="*/ 52 w 9150620"/>
                <a:gd name="connsiteY5" fmla="*/ 1284 h 1340282"/>
                <a:gd name="connsiteX0" fmla="*/ 52 w 9150620"/>
                <a:gd name="connsiteY0" fmla="*/ 1284 h 1470041"/>
                <a:gd name="connsiteX1" fmla="*/ 0 w 9150620"/>
                <a:gd name="connsiteY1" fmla="*/ 1252536 h 1470041"/>
                <a:gd name="connsiteX2" fmla="*/ 3622738 w 9150620"/>
                <a:gd name="connsiteY2" fmla="*/ 425264 h 1470041"/>
                <a:gd name="connsiteX3" fmla="*/ 9144052 w 9150620"/>
                <a:gd name="connsiteY3" fmla="*/ 877824 h 1470041"/>
                <a:gd name="connsiteX4" fmla="*/ 9150620 w 9150620"/>
                <a:gd name="connsiteY4" fmla="*/ 0 h 1470041"/>
                <a:gd name="connsiteX5" fmla="*/ 52 w 9150620"/>
                <a:gd name="connsiteY5" fmla="*/ 1284 h 1470041"/>
                <a:gd name="connsiteX0" fmla="*/ 52 w 9150620"/>
                <a:gd name="connsiteY0" fmla="*/ 1284 h 1470041"/>
                <a:gd name="connsiteX1" fmla="*/ 0 w 9150620"/>
                <a:gd name="connsiteY1" fmla="*/ 1252536 h 1470041"/>
                <a:gd name="connsiteX2" fmla="*/ 3622738 w 9150620"/>
                <a:gd name="connsiteY2" fmla="*/ 425264 h 1470041"/>
                <a:gd name="connsiteX3" fmla="*/ 9144052 w 9150620"/>
                <a:gd name="connsiteY3" fmla="*/ 877824 h 1470041"/>
                <a:gd name="connsiteX4" fmla="*/ 9150620 w 9150620"/>
                <a:gd name="connsiteY4" fmla="*/ 0 h 1470041"/>
                <a:gd name="connsiteX5" fmla="*/ 52 w 9150620"/>
                <a:gd name="connsiteY5" fmla="*/ 1284 h 1470041"/>
                <a:gd name="connsiteX0" fmla="*/ 18502 w 9169070"/>
                <a:gd name="connsiteY0" fmla="*/ 1284 h 1489619"/>
                <a:gd name="connsiteX1" fmla="*/ 0 w 9169070"/>
                <a:gd name="connsiteY1" fmla="*/ 1489619 h 1489619"/>
                <a:gd name="connsiteX2" fmla="*/ 3641188 w 9169070"/>
                <a:gd name="connsiteY2" fmla="*/ 425264 h 1489619"/>
                <a:gd name="connsiteX3" fmla="*/ 9162502 w 9169070"/>
                <a:gd name="connsiteY3" fmla="*/ 877824 h 1489619"/>
                <a:gd name="connsiteX4" fmla="*/ 9169070 w 9169070"/>
                <a:gd name="connsiteY4" fmla="*/ 0 h 1489619"/>
                <a:gd name="connsiteX5" fmla="*/ 18502 w 9169070"/>
                <a:gd name="connsiteY5" fmla="*/ 1284 h 1489619"/>
                <a:gd name="connsiteX0" fmla="*/ 18502 w 9169070"/>
                <a:gd name="connsiteY0" fmla="*/ 1284 h 1654092"/>
                <a:gd name="connsiteX1" fmla="*/ 0 w 9169070"/>
                <a:gd name="connsiteY1" fmla="*/ 1489619 h 1654092"/>
                <a:gd name="connsiteX2" fmla="*/ 3641188 w 9169070"/>
                <a:gd name="connsiteY2" fmla="*/ 425264 h 1654092"/>
                <a:gd name="connsiteX3" fmla="*/ 9137904 w 9169070"/>
                <a:gd name="connsiteY3" fmla="*/ 1061874 h 1654092"/>
                <a:gd name="connsiteX4" fmla="*/ 9169070 w 9169070"/>
                <a:gd name="connsiteY4" fmla="*/ 0 h 1654092"/>
                <a:gd name="connsiteX5" fmla="*/ 18502 w 9169070"/>
                <a:gd name="connsiteY5" fmla="*/ 1284 h 1654092"/>
                <a:gd name="connsiteX0" fmla="*/ 18502 w 9176990"/>
                <a:gd name="connsiteY0" fmla="*/ 1284 h 1654092"/>
                <a:gd name="connsiteX1" fmla="*/ 0 w 9176990"/>
                <a:gd name="connsiteY1" fmla="*/ 1489619 h 1654092"/>
                <a:gd name="connsiteX2" fmla="*/ 3641188 w 9176990"/>
                <a:gd name="connsiteY2" fmla="*/ 425264 h 1654092"/>
                <a:gd name="connsiteX3" fmla="*/ 9174801 w 9176990"/>
                <a:gd name="connsiteY3" fmla="*/ 1061875 h 1654092"/>
                <a:gd name="connsiteX4" fmla="*/ 9169070 w 9176990"/>
                <a:gd name="connsiteY4" fmla="*/ 0 h 1654092"/>
                <a:gd name="connsiteX5" fmla="*/ 18502 w 9176990"/>
                <a:gd name="connsiteY5" fmla="*/ 1284 h 1654092"/>
                <a:gd name="connsiteX0" fmla="*/ 18502 w 9176990"/>
                <a:gd name="connsiteY0" fmla="*/ 1284 h 1654092"/>
                <a:gd name="connsiteX1" fmla="*/ 0 w 9176990"/>
                <a:gd name="connsiteY1" fmla="*/ 1489619 h 1654092"/>
                <a:gd name="connsiteX2" fmla="*/ 3687310 w 9176990"/>
                <a:gd name="connsiteY2" fmla="*/ 649870 h 1654092"/>
                <a:gd name="connsiteX3" fmla="*/ 9174801 w 9176990"/>
                <a:gd name="connsiteY3" fmla="*/ 1061875 h 1654092"/>
                <a:gd name="connsiteX4" fmla="*/ 9169070 w 9176990"/>
                <a:gd name="connsiteY4" fmla="*/ 0 h 1654092"/>
                <a:gd name="connsiteX5" fmla="*/ 18502 w 9176990"/>
                <a:gd name="connsiteY5" fmla="*/ 1284 h 1654092"/>
                <a:gd name="connsiteX0" fmla="*/ 18502 w 9176990"/>
                <a:gd name="connsiteY0" fmla="*/ 1284 h 1654092"/>
                <a:gd name="connsiteX1" fmla="*/ 0 w 9176990"/>
                <a:gd name="connsiteY1" fmla="*/ 1489619 h 1654092"/>
                <a:gd name="connsiteX2" fmla="*/ 3200119 w 9176990"/>
                <a:gd name="connsiteY2" fmla="*/ 555828 h 1654092"/>
                <a:gd name="connsiteX3" fmla="*/ 9174801 w 9176990"/>
                <a:gd name="connsiteY3" fmla="*/ 1061875 h 1654092"/>
                <a:gd name="connsiteX4" fmla="*/ 9169070 w 9176990"/>
                <a:gd name="connsiteY4" fmla="*/ 0 h 1654092"/>
                <a:gd name="connsiteX5" fmla="*/ 18502 w 9176990"/>
                <a:gd name="connsiteY5" fmla="*/ 1284 h 1654092"/>
                <a:gd name="connsiteX0" fmla="*/ 18502 w 9176990"/>
                <a:gd name="connsiteY0" fmla="*/ 1284 h 1654092"/>
                <a:gd name="connsiteX1" fmla="*/ 0 w 9176990"/>
                <a:gd name="connsiteY1" fmla="*/ 1489619 h 1654092"/>
                <a:gd name="connsiteX2" fmla="*/ 3209344 w 9176990"/>
                <a:gd name="connsiteY2" fmla="*/ 515274 h 1654092"/>
                <a:gd name="connsiteX3" fmla="*/ 9174801 w 9176990"/>
                <a:gd name="connsiteY3" fmla="*/ 1061875 h 1654092"/>
                <a:gd name="connsiteX4" fmla="*/ 9169070 w 9176990"/>
                <a:gd name="connsiteY4" fmla="*/ 0 h 1654092"/>
                <a:gd name="connsiteX5" fmla="*/ 18502 w 9176990"/>
                <a:gd name="connsiteY5" fmla="*/ 1284 h 1654092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95308 w 9176990"/>
                <a:gd name="connsiteY3" fmla="*/ 1145702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1030952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1030952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1030952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1030952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981040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981040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981040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981040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267623 w 9176990"/>
                <a:gd name="connsiteY3" fmla="*/ 866290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267623 w 9176990"/>
                <a:gd name="connsiteY3" fmla="*/ 866290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307596 w 9176990"/>
                <a:gd name="connsiteY3" fmla="*/ 941158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307596 w 9176990"/>
                <a:gd name="connsiteY3" fmla="*/ 941158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76990" h="1489619">
                  <a:moveTo>
                    <a:pt x="18502" y="1284"/>
                  </a:moveTo>
                  <a:cubicBezTo>
                    <a:pt x="18485" y="491948"/>
                    <a:pt x="17" y="998955"/>
                    <a:pt x="0" y="1489619"/>
                  </a:cubicBezTo>
                  <a:cubicBezTo>
                    <a:pt x="304800" y="1334171"/>
                    <a:pt x="2076793" y="572593"/>
                    <a:pt x="3209344" y="515274"/>
                  </a:cubicBezTo>
                  <a:cubicBezTo>
                    <a:pt x="4341895" y="457955"/>
                    <a:pt x="5743827" y="772070"/>
                    <a:pt x="6307596" y="941158"/>
                  </a:cubicBezTo>
                  <a:cubicBezTo>
                    <a:pt x="6871365" y="1110246"/>
                    <a:pt x="8191884" y="1377605"/>
                    <a:pt x="9174801" y="1061875"/>
                  </a:cubicBezTo>
                  <a:cubicBezTo>
                    <a:pt x="9176990" y="769267"/>
                    <a:pt x="9166881" y="292608"/>
                    <a:pt x="9169070" y="0"/>
                  </a:cubicBezTo>
                  <a:lnTo>
                    <a:pt x="18502" y="1284"/>
                  </a:lnTo>
                  <a:close/>
                </a:path>
              </a:pathLst>
            </a:custGeom>
            <a:solidFill>
              <a:schemeClr val="accent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" name="Freeform 9"/>
            <p:cNvSpPr/>
            <p:nvPr userDrawn="1"/>
          </p:nvSpPr>
          <p:spPr bwMode="invGray">
            <a:xfrm>
              <a:off x="-1535" y="-1966"/>
              <a:ext cx="9149508" cy="1266035"/>
            </a:xfrm>
            <a:custGeom>
              <a:avLst/>
              <a:gdLst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630680"/>
                <a:gd name="connsiteX1" fmla="*/ 18288 w 9153144"/>
                <a:gd name="connsiteY1" fmla="*/ 1472184 h 1630680"/>
                <a:gd name="connsiteX2" fmla="*/ 2980944 w 9153144"/>
                <a:gd name="connsiteY2" fmla="*/ 960120 h 1630680"/>
                <a:gd name="connsiteX3" fmla="*/ 7114032 w 9153144"/>
                <a:gd name="connsiteY3" fmla="*/ 1353312 h 1630680"/>
                <a:gd name="connsiteX4" fmla="*/ 9144000 w 9153144"/>
                <a:gd name="connsiteY4" fmla="*/ 1106424 h 1630680"/>
                <a:gd name="connsiteX5" fmla="*/ 9153144 w 9153144"/>
                <a:gd name="connsiteY5" fmla="*/ 0 h 1630680"/>
                <a:gd name="connsiteX6" fmla="*/ 0 w 9153144"/>
                <a:gd name="connsiteY6" fmla="*/ 9144 h 1630680"/>
                <a:gd name="connsiteX0" fmla="*/ 0 w 9153144"/>
                <a:gd name="connsiteY0" fmla="*/ 9144 h 1630680"/>
                <a:gd name="connsiteX1" fmla="*/ 18288 w 9153144"/>
                <a:gd name="connsiteY1" fmla="*/ 1472184 h 1630680"/>
                <a:gd name="connsiteX2" fmla="*/ 2980944 w 9153144"/>
                <a:gd name="connsiteY2" fmla="*/ 960120 h 1630680"/>
                <a:gd name="connsiteX3" fmla="*/ 7114032 w 9153144"/>
                <a:gd name="connsiteY3" fmla="*/ 1353312 h 1630680"/>
                <a:gd name="connsiteX4" fmla="*/ 9144000 w 9153144"/>
                <a:gd name="connsiteY4" fmla="*/ 1106424 h 1630680"/>
                <a:gd name="connsiteX5" fmla="*/ 9153144 w 9153144"/>
                <a:gd name="connsiteY5" fmla="*/ 0 h 1630680"/>
                <a:gd name="connsiteX6" fmla="*/ 0 w 9153144"/>
                <a:gd name="connsiteY6" fmla="*/ 9144 h 1630680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3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52 w 9153196"/>
                <a:gd name="connsiteY0" fmla="*/ 914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9144 h 1481136"/>
                <a:gd name="connsiteX0" fmla="*/ 52 w 9153196"/>
                <a:gd name="connsiteY0" fmla="*/ 128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1284 h 1481136"/>
                <a:gd name="connsiteX0" fmla="*/ 52 w 9153196"/>
                <a:gd name="connsiteY0" fmla="*/ 76328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763284 h 1481136"/>
                <a:gd name="connsiteX0" fmla="*/ 52 w 9153196"/>
                <a:gd name="connsiteY0" fmla="*/ 1284 h 719136"/>
                <a:gd name="connsiteX1" fmla="*/ 0 w 9153196"/>
                <a:gd name="connsiteY1" fmla="*/ 719136 h 719136"/>
                <a:gd name="connsiteX2" fmla="*/ 2980996 w 9153196"/>
                <a:gd name="connsiteY2" fmla="*/ 198120 h 719136"/>
                <a:gd name="connsiteX3" fmla="*/ 6739180 w 9153196"/>
                <a:gd name="connsiteY3" fmla="*/ 554736 h 719136"/>
                <a:gd name="connsiteX4" fmla="*/ 9144052 w 9153196"/>
                <a:gd name="connsiteY4" fmla="*/ 344424 h 719136"/>
                <a:gd name="connsiteX5" fmla="*/ 9153196 w 9153196"/>
                <a:gd name="connsiteY5" fmla="*/ 0 h 719136"/>
                <a:gd name="connsiteX6" fmla="*/ 52 w 9153196"/>
                <a:gd name="connsiteY6" fmla="*/ 1284 h 719136"/>
                <a:gd name="connsiteX0" fmla="*/ 17 w 9162305"/>
                <a:gd name="connsiteY0" fmla="*/ 0 h 775764"/>
                <a:gd name="connsiteX1" fmla="*/ 9109 w 9162305"/>
                <a:gd name="connsiteY1" fmla="*/ 775764 h 775764"/>
                <a:gd name="connsiteX2" fmla="*/ 2990105 w 9162305"/>
                <a:gd name="connsiteY2" fmla="*/ 254748 h 775764"/>
                <a:gd name="connsiteX3" fmla="*/ 6748289 w 9162305"/>
                <a:gd name="connsiteY3" fmla="*/ 611364 h 775764"/>
                <a:gd name="connsiteX4" fmla="*/ 9153161 w 9162305"/>
                <a:gd name="connsiteY4" fmla="*/ 401052 h 775764"/>
                <a:gd name="connsiteX5" fmla="*/ 9162305 w 9162305"/>
                <a:gd name="connsiteY5" fmla="*/ 56628 h 775764"/>
                <a:gd name="connsiteX6" fmla="*/ 17 w 9162305"/>
                <a:gd name="connsiteY6" fmla="*/ 0 h 775764"/>
                <a:gd name="connsiteX0" fmla="*/ 17 w 9162305"/>
                <a:gd name="connsiteY0" fmla="*/ 0 h 821484"/>
                <a:gd name="connsiteX1" fmla="*/ 9109 w 9162305"/>
                <a:gd name="connsiteY1" fmla="*/ 821484 h 821484"/>
                <a:gd name="connsiteX2" fmla="*/ 2990105 w 9162305"/>
                <a:gd name="connsiteY2" fmla="*/ 300468 h 821484"/>
                <a:gd name="connsiteX3" fmla="*/ 6748289 w 9162305"/>
                <a:gd name="connsiteY3" fmla="*/ 657084 h 821484"/>
                <a:gd name="connsiteX4" fmla="*/ 9153161 w 9162305"/>
                <a:gd name="connsiteY4" fmla="*/ 446772 h 821484"/>
                <a:gd name="connsiteX5" fmla="*/ 9162305 w 9162305"/>
                <a:gd name="connsiteY5" fmla="*/ 102348 h 821484"/>
                <a:gd name="connsiteX6" fmla="*/ 17 w 9162305"/>
                <a:gd name="connsiteY6" fmla="*/ 0 h 821484"/>
                <a:gd name="connsiteX0" fmla="*/ 17 w 9162305"/>
                <a:gd name="connsiteY0" fmla="*/ 0 h 848916"/>
                <a:gd name="connsiteX1" fmla="*/ 9109 w 9162305"/>
                <a:gd name="connsiteY1" fmla="*/ 848916 h 848916"/>
                <a:gd name="connsiteX2" fmla="*/ 2990105 w 9162305"/>
                <a:gd name="connsiteY2" fmla="*/ 327900 h 848916"/>
                <a:gd name="connsiteX3" fmla="*/ 6748289 w 9162305"/>
                <a:gd name="connsiteY3" fmla="*/ 684516 h 848916"/>
                <a:gd name="connsiteX4" fmla="*/ 9153161 w 9162305"/>
                <a:gd name="connsiteY4" fmla="*/ 474204 h 848916"/>
                <a:gd name="connsiteX5" fmla="*/ 9162305 w 9162305"/>
                <a:gd name="connsiteY5" fmla="*/ 129780 h 848916"/>
                <a:gd name="connsiteX6" fmla="*/ 17 w 9162305"/>
                <a:gd name="connsiteY6" fmla="*/ 0 h 848916"/>
                <a:gd name="connsiteX0" fmla="*/ 17 w 9171449"/>
                <a:gd name="connsiteY0" fmla="*/ 0 h 864156"/>
                <a:gd name="connsiteX1" fmla="*/ 18253 w 9171449"/>
                <a:gd name="connsiteY1" fmla="*/ 864156 h 864156"/>
                <a:gd name="connsiteX2" fmla="*/ 2999249 w 9171449"/>
                <a:gd name="connsiteY2" fmla="*/ 343140 h 864156"/>
                <a:gd name="connsiteX3" fmla="*/ 6757433 w 9171449"/>
                <a:gd name="connsiteY3" fmla="*/ 699756 h 864156"/>
                <a:gd name="connsiteX4" fmla="*/ 9162305 w 9171449"/>
                <a:gd name="connsiteY4" fmla="*/ 489444 h 864156"/>
                <a:gd name="connsiteX5" fmla="*/ 9171449 w 9171449"/>
                <a:gd name="connsiteY5" fmla="*/ 145020 h 864156"/>
                <a:gd name="connsiteX6" fmla="*/ 17 w 9171449"/>
                <a:gd name="connsiteY6" fmla="*/ 0 h 864156"/>
                <a:gd name="connsiteX0" fmla="*/ 17 w 9189737"/>
                <a:gd name="connsiteY0" fmla="*/ 0 h 952548"/>
                <a:gd name="connsiteX1" fmla="*/ 36541 w 9189737"/>
                <a:gd name="connsiteY1" fmla="*/ 952548 h 952548"/>
                <a:gd name="connsiteX2" fmla="*/ 3017537 w 9189737"/>
                <a:gd name="connsiteY2" fmla="*/ 431532 h 952548"/>
                <a:gd name="connsiteX3" fmla="*/ 6775721 w 9189737"/>
                <a:gd name="connsiteY3" fmla="*/ 788148 h 952548"/>
                <a:gd name="connsiteX4" fmla="*/ 9180593 w 9189737"/>
                <a:gd name="connsiteY4" fmla="*/ 577836 h 952548"/>
                <a:gd name="connsiteX5" fmla="*/ 9189737 w 9189737"/>
                <a:gd name="connsiteY5" fmla="*/ 233412 h 952548"/>
                <a:gd name="connsiteX6" fmla="*/ 17 w 9189737"/>
                <a:gd name="connsiteY6" fmla="*/ 0 h 952548"/>
                <a:gd name="connsiteX0" fmla="*/ 17 w 9171449"/>
                <a:gd name="connsiteY0" fmla="*/ 0 h 909876"/>
                <a:gd name="connsiteX1" fmla="*/ 18253 w 9171449"/>
                <a:gd name="connsiteY1" fmla="*/ 909876 h 909876"/>
                <a:gd name="connsiteX2" fmla="*/ 2999249 w 9171449"/>
                <a:gd name="connsiteY2" fmla="*/ 388860 h 909876"/>
                <a:gd name="connsiteX3" fmla="*/ 6757433 w 9171449"/>
                <a:gd name="connsiteY3" fmla="*/ 745476 h 909876"/>
                <a:gd name="connsiteX4" fmla="*/ 9162305 w 9171449"/>
                <a:gd name="connsiteY4" fmla="*/ 535164 h 909876"/>
                <a:gd name="connsiteX5" fmla="*/ 9171449 w 9171449"/>
                <a:gd name="connsiteY5" fmla="*/ 190740 h 909876"/>
                <a:gd name="connsiteX6" fmla="*/ 17 w 9171449"/>
                <a:gd name="connsiteY6" fmla="*/ 0 h 909876"/>
                <a:gd name="connsiteX0" fmla="*/ 17 w 9180593"/>
                <a:gd name="connsiteY0" fmla="*/ 13476 h 923352"/>
                <a:gd name="connsiteX1" fmla="*/ 18253 w 9180593"/>
                <a:gd name="connsiteY1" fmla="*/ 923352 h 923352"/>
                <a:gd name="connsiteX2" fmla="*/ 2999249 w 9180593"/>
                <a:gd name="connsiteY2" fmla="*/ 402336 h 923352"/>
                <a:gd name="connsiteX3" fmla="*/ 6757433 w 9180593"/>
                <a:gd name="connsiteY3" fmla="*/ 758952 h 923352"/>
                <a:gd name="connsiteX4" fmla="*/ 9162305 w 9180593"/>
                <a:gd name="connsiteY4" fmla="*/ 548640 h 923352"/>
                <a:gd name="connsiteX5" fmla="*/ 9180593 w 9180593"/>
                <a:gd name="connsiteY5" fmla="*/ 0 h 923352"/>
                <a:gd name="connsiteX6" fmla="*/ 17 w 9180593"/>
                <a:gd name="connsiteY6" fmla="*/ 13476 h 923352"/>
                <a:gd name="connsiteX0" fmla="*/ 17 w 9189737"/>
                <a:gd name="connsiteY0" fmla="*/ 0 h 909876"/>
                <a:gd name="connsiteX1" fmla="*/ 18253 w 9189737"/>
                <a:gd name="connsiteY1" fmla="*/ 909876 h 909876"/>
                <a:gd name="connsiteX2" fmla="*/ 2999249 w 9189737"/>
                <a:gd name="connsiteY2" fmla="*/ 388860 h 909876"/>
                <a:gd name="connsiteX3" fmla="*/ 6757433 w 9189737"/>
                <a:gd name="connsiteY3" fmla="*/ 745476 h 909876"/>
                <a:gd name="connsiteX4" fmla="*/ 9162305 w 9189737"/>
                <a:gd name="connsiteY4" fmla="*/ 535164 h 909876"/>
                <a:gd name="connsiteX5" fmla="*/ 9189737 w 9189737"/>
                <a:gd name="connsiteY5" fmla="*/ 10908 h 909876"/>
                <a:gd name="connsiteX6" fmla="*/ 17 w 9189737"/>
                <a:gd name="connsiteY6" fmla="*/ 0 h 909876"/>
                <a:gd name="connsiteX0" fmla="*/ 0 w 9189720"/>
                <a:gd name="connsiteY0" fmla="*/ 0 h 909876"/>
                <a:gd name="connsiteX1" fmla="*/ 18236 w 9189720"/>
                <a:gd name="connsiteY1" fmla="*/ 909876 h 909876"/>
                <a:gd name="connsiteX2" fmla="*/ 2999232 w 9189720"/>
                <a:gd name="connsiteY2" fmla="*/ 388860 h 909876"/>
                <a:gd name="connsiteX3" fmla="*/ 6757416 w 9189720"/>
                <a:gd name="connsiteY3" fmla="*/ 745476 h 909876"/>
                <a:gd name="connsiteX4" fmla="*/ 9162288 w 9189720"/>
                <a:gd name="connsiteY4" fmla="*/ 535164 h 909876"/>
                <a:gd name="connsiteX5" fmla="*/ 9189720 w 9189720"/>
                <a:gd name="connsiteY5" fmla="*/ 10908 h 909876"/>
                <a:gd name="connsiteX6" fmla="*/ 0 w 9189720"/>
                <a:gd name="connsiteY6" fmla="*/ 0 h 909876"/>
                <a:gd name="connsiteX0" fmla="*/ 0 w 9162288"/>
                <a:gd name="connsiteY0" fmla="*/ 1971 h 911847"/>
                <a:gd name="connsiteX1" fmla="*/ 18236 w 9162288"/>
                <a:gd name="connsiteY1" fmla="*/ 911847 h 911847"/>
                <a:gd name="connsiteX2" fmla="*/ 2999232 w 9162288"/>
                <a:gd name="connsiteY2" fmla="*/ 390831 h 911847"/>
                <a:gd name="connsiteX3" fmla="*/ 6757416 w 9162288"/>
                <a:gd name="connsiteY3" fmla="*/ 747447 h 911847"/>
                <a:gd name="connsiteX4" fmla="*/ 9162288 w 9162288"/>
                <a:gd name="connsiteY4" fmla="*/ 537135 h 911847"/>
                <a:gd name="connsiteX5" fmla="*/ 9161386 w 9162288"/>
                <a:gd name="connsiteY5" fmla="*/ 0 h 911847"/>
                <a:gd name="connsiteX6" fmla="*/ 0 w 9162288"/>
                <a:gd name="connsiteY6" fmla="*/ 1971 h 911847"/>
                <a:gd name="connsiteX0" fmla="*/ 20401 w 9144052"/>
                <a:gd name="connsiteY0" fmla="*/ 32880 h 911847"/>
                <a:gd name="connsiteX1" fmla="*/ 0 w 9144052"/>
                <a:gd name="connsiteY1" fmla="*/ 911847 h 911847"/>
                <a:gd name="connsiteX2" fmla="*/ 2980996 w 9144052"/>
                <a:gd name="connsiteY2" fmla="*/ 390831 h 911847"/>
                <a:gd name="connsiteX3" fmla="*/ 6739180 w 9144052"/>
                <a:gd name="connsiteY3" fmla="*/ 747447 h 911847"/>
                <a:gd name="connsiteX4" fmla="*/ 9144052 w 9144052"/>
                <a:gd name="connsiteY4" fmla="*/ 537135 h 911847"/>
                <a:gd name="connsiteX5" fmla="*/ 9143150 w 9144052"/>
                <a:gd name="connsiteY5" fmla="*/ 0 h 911847"/>
                <a:gd name="connsiteX6" fmla="*/ 20401 w 9144052"/>
                <a:gd name="connsiteY6" fmla="*/ 32880 h 911847"/>
                <a:gd name="connsiteX0" fmla="*/ 2371 w 9144052"/>
                <a:gd name="connsiteY0" fmla="*/ 1971 h 911847"/>
                <a:gd name="connsiteX1" fmla="*/ 0 w 9144052"/>
                <a:gd name="connsiteY1" fmla="*/ 911847 h 911847"/>
                <a:gd name="connsiteX2" fmla="*/ 2980996 w 9144052"/>
                <a:gd name="connsiteY2" fmla="*/ 390831 h 911847"/>
                <a:gd name="connsiteX3" fmla="*/ 6739180 w 9144052"/>
                <a:gd name="connsiteY3" fmla="*/ 747447 h 911847"/>
                <a:gd name="connsiteX4" fmla="*/ 9144052 w 9144052"/>
                <a:gd name="connsiteY4" fmla="*/ 537135 h 911847"/>
                <a:gd name="connsiteX5" fmla="*/ 9143150 w 9144052"/>
                <a:gd name="connsiteY5" fmla="*/ 0 h 911847"/>
                <a:gd name="connsiteX6" fmla="*/ 2371 w 9144052"/>
                <a:gd name="connsiteY6" fmla="*/ 1971 h 911847"/>
                <a:gd name="connsiteX0" fmla="*/ 2371 w 9144052"/>
                <a:gd name="connsiteY0" fmla="*/ 1971 h 911847"/>
                <a:gd name="connsiteX1" fmla="*/ 0 w 9144052"/>
                <a:gd name="connsiteY1" fmla="*/ 911847 h 911847"/>
                <a:gd name="connsiteX2" fmla="*/ 2980996 w 9144052"/>
                <a:gd name="connsiteY2" fmla="*/ 390831 h 911847"/>
                <a:gd name="connsiteX3" fmla="*/ 6739180 w 9144052"/>
                <a:gd name="connsiteY3" fmla="*/ 747447 h 911847"/>
                <a:gd name="connsiteX4" fmla="*/ 9144052 w 9144052"/>
                <a:gd name="connsiteY4" fmla="*/ 537135 h 911847"/>
                <a:gd name="connsiteX5" fmla="*/ 9143150 w 9144052"/>
                <a:gd name="connsiteY5" fmla="*/ 0 h 911847"/>
                <a:gd name="connsiteX6" fmla="*/ 2371 w 9144052"/>
                <a:gd name="connsiteY6" fmla="*/ 1971 h 911847"/>
                <a:gd name="connsiteX0" fmla="*/ 2371 w 9144052"/>
                <a:gd name="connsiteY0" fmla="*/ 1971 h 911847"/>
                <a:gd name="connsiteX1" fmla="*/ 0 w 9144052"/>
                <a:gd name="connsiteY1" fmla="*/ 911847 h 911847"/>
                <a:gd name="connsiteX2" fmla="*/ 2980996 w 9144052"/>
                <a:gd name="connsiteY2" fmla="*/ 390831 h 911847"/>
                <a:gd name="connsiteX3" fmla="*/ 9144052 w 9144052"/>
                <a:gd name="connsiteY3" fmla="*/ 537135 h 911847"/>
                <a:gd name="connsiteX4" fmla="*/ 9143150 w 9144052"/>
                <a:gd name="connsiteY4" fmla="*/ 0 h 911847"/>
                <a:gd name="connsiteX5" fmla="*/ 2371 w 9144052"/>
                <a:gd name="connsiteY5" fmla="*/ 1971 h 911847"/>
                <a:gd name="connsiteX0" fmla="*/ 2371 w 9144052"/>
                <a:gd name="connsiteY0" fmla="*/ 1971 h 911847"/>
                <a:gd name="connsiteX1" fmla="*/ 0 w 9144052"/>
                <a:gd name="connsiteY1" fmla="*/ 911847 h 911847"/>
                <a:gd name="connsiteX2" fmla="*/ 3361996 w 9144052"/>
                <a:gd name="connsiteY2" fmla="*/ 390831 h 911847"/>
                <a:gd name="connsiteX3" fmla="*/ 9144052 w 9144052"/>
                <a:gd name="connsiteY3" fmla="*/ 537135 h 911847"/>
                <a:gd name="connsiteX4" fmla="*/ 9143150 w 9144052"/>
                <a:gd name="connsiteY4" fmla="*/ 0 h 911847"/>
                <a:gd name="connsiteX5" fmla="*/ 2371 w 9144052"/>
                <a:gd name="connsiteY5" fmla="*/ 1971 h 911847"/>
                <a:gd name="connsiteX0" fmla="*/ 2371 w 9144052"/>
                <a:gd name="connsiteY0" fmla="*/ 1971 h 1193400"/>
                <a:gd name="connsiteX1" fmla="*/ 0 w 9144052"/>
                <a:gd name="connsiteY1" fmla="*/ 911847 h 1193400"/>
                <a:gd name="connsiteX2" fmla="*/ 3361996 w 9144052"/>
                <a:gd name="connsiteY2" fmla="*/ 390831 h 1193400"/>
                <a:gd name="connsiteX3" fmla="*/ 9144052 w 9144052"/>
                <a:gd name="connsiteY3" fmla="*/ 537135 h 1193400"/>
                <a:gd name="connsiteX4" fmla="*/ 9143150 w 9144052"/>
                <a:gd name="connsiteY4" fmla="*/ 0 h 1193400"/>
                <a:gd name="connsiteX5" fmla="*/ 2371 w 9144052"/>
                <a:gd name="connsiteY5" fmla="*/ 1971 h 1193400"/>
                <a:gd name="connsiteX0" fmla="*/ 2371 w 9144052"/>
                <a:gd name="connsiteY0" fmla="*/ 1971 h 1125725"/>
                <a:gd name="connsiteX1" fmla="*/ 0 w 9144052"/>
                <a:gd name="connsiteY1" fmla="*/ 911847 h 1125725"/>
                <a:gd name="connsiteX2" fmla="*/ 3361996 w 9144052"/>
                <a:gd name="connsiteY2" fmla="*/ 390831 h 1125725"/>
                <a:gd name="connsiteX3" fmla="*/ 9144052 w 9144052"/>
                <a:gd name="connsiteY3" fmla="*/ 537135 h 1125725"/>
                <a:gd name="connsiteX4" fmla="*/ 9143150 w 9144052"/>
                <a:gd name="connsiteY4" fmla="*/ 0 h 1125725"/>
                <a:gd name="connsiteX5" fmla="*/ 2371 w 9144052"/>
                <a:gd name="connsiteY5" fmla="*/ 1971 h 1125725"/>
                <a:gd name="connsiteX0" fmla="*/ 2371 w 9144052"/>
                <a:gd name="connsiteY0" fmla="*/ 1971 h 1244834"/>
                <a:gd name="connsiteX1" fmla="*/ 0 w 9144052"/>
                <a:gd name="connsiteY1" fmla="*/ 911847 h 1244834"/>
                <a:gd name="connsiteX2" fmla="*/ 3361996 w 9144052"/>
                <a:gd name="connsiteY2" fmla="*/ 390831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44834"/>
                <a:gd name="connsiteX1" fmla="*/ 0 w 9144052"/>
                <a:gd name="connsiteY1" fmla="*/ 863120 h 1244834"/>
                <a:gd name="connsiteX2" fmla="*/ 3361996 w 9144052"/>
                <a:gd name="connsiteY2" fmla="*/ 390831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44834"/>
                <a:gd name="connsiteX1" fmla="*/ 0 w 9144052"/>
                <a:gd name="connsiteY1" fmla="*/ 749425 h 1244834"/>
                <a:gd name="connsiteX2" fmla="*/ 3361996 w 9144052"/>
                <a:gd name="connsiteY2" fmla="*/ 390831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44834"/>
                <a:gd name="connsiteX1" fmla="*/ 0 w 9144052"/>
                <a:gd name="connsiteY1" fmla="*/ 749425 h 1244834"/>
                <a:gd name="connsiteX2" fmla="*/ 3343523 w 9144052"/>
                <a:gd name="connsiteY2" fmla="*/ 315034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44834"/>
                <a:gd name="connsiteX1" fmla="*/ 0 w 9144052"/>
                <a:gd name="connsiteY1" fmla="*/ 749425 h 1244834"/>
                <a:gd name="connsiteX2" fmla="*/ 3114923 w 9144052"/>
                <a:gd name="connsiteY2" fmla="*/ 315034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82732"/>
                <a:gd name="connsiteX1" fmla="*/ 0 w 9144052"/>
                <a:gd name="connsiteY1" fmla="*/ 749425 h 1282732"/>
                <a:gd name="connsiteX2" fmla="*/ 3114923 w 9144052"/>
                <a:gd name="connsiteY2" fmla="*/ 315034 h 1282732"/>
                <a:gd name="connsiteX3" fmla="*/ 9144052 w 9144052"/>
                <a:gd name="connsiteY3" fmla="*/ 537135 h 1282732"/>
                <a:gd name="connsiteX4" fmla="*/ 9143150 w 9144052"/>
                <a:gd name="connsiteY4" fmla="*/ 0 h 1282732"/>
                <a:gd name="connsiteX5" fmla="*/ 2371 w 9144052"/>
                <a:gd name="connsiteY5" fmla="*/ 1971 h 1282732"/>
                <a:gd name="connsiteX0" fmla="*/ 2371 w 9144052"/>
                <a:gd name="connsiteY0" fmla="*/ 1971 h 1282732"/>
                <a:gd name="connsiteX1" fmla="*/ 0 w 9144052"/>
                <a:gd name="connsiteY1" fmla="*/ 749425 h 1282732"/>
                <a:gd name="connsiteX2" fmla="*/ 3114923 w 9144052"/>
                <a:gd name="connsiteY2" fmla="*/ 315034 h 1282732"/>
                <a:gd name="connsiteX3" fmla="*/ 9144052 w 9144052"/>
                <a:gd name="connsiteY3" fmla="*/ 537135 h 1282732"/>
                <a:gd name="connsiteX4" fmla="*/ 9143150 w 9144052"/>
                <a:gd name="connsiteY4" fmla="*/ 0 h 1282732"/>
                <a:gd name="connsiteX5" fmla="*/ 2371 w 9144052"/>
                <a:gd name="connsiteY5" fmla="*/ 1971 h 1282732"/>
                <a:gd name="connsiteX0" fmla="*/ 2371 w 9144052"/>
                <a:gd name="connsiteY0" fmla="*/ 1971 h 1282732"/>
                <a:gd name="connsiteX1" fmla="*/ 0 w 9144052"/>
                <a:gd name="connsiteY1" fmla="*/ 749425 h 1282732"/>
                <a:gd name="connsiteX2" fmla="*/ 3114923 w 9144052"/>
                <a:gd name="connsiteY2" fmla="*/ 315034 h 1282732"/>
                <a:gd name="connsiteX3" fmla="*/ 9144052 w 9144052"/>
                <a:gd name="connsiteY3" fmla="*/ 537135 h 1282732"/>
                <a:gd name="connsiteX4" fmla="*/ 9143150 w 9144052"/>
                <a:gd name="connsiteY4" fmla="*/ 0 h 1282732"/>
                <a:gd name="connsiteX5" fmla="*/ 2371 w 9144052"/>
                <a:gd name="connsiteY5" fmla="*/ 1971 h 1282732"/>
                <a:gd name="connsiteX0" fmla="*/ 2371 w 9144052"/>
                <a:gd name="connsiteY0" fmla="*/ 1971 h 1570664"/>
                <a:gd name="connsiteX1" fmla="*/ 0 w 9144052"/>
                <a:gd name="connsiteY1" fmla="*/ 749425 h 1570664"/>
                <a:gd name="connsiteX2" fmla="*/ 3114923 w 9144052"/>
                <a:gd name="connsiteY2" fmla="*/ 315034 h 1570664"/>
                <a:gd name="connsiteX3" fmla="*/ 9144052 w 9144052"/>
                <a:gd name="connsiteY3" fmla="*/ 825067 h 1570664"/>
                <a:gd name="connsiteX4" fmla="*/ 9143150 w 9144052"/>
                <a:gd name="connsiteY4" fmla="*/ 0 h 1570664"/>
                <a:gd name="connsiteX5" fmla="*/ 2371 w 9144052"/>
                <a:gd name="connsiteY5" fmla="*/ 1971 h 1570664"/>
                <a:gd name="connsiteX0" fmla="*/ 2371 w 9144052"/>
                <a:gd name="connsiteY0" fmla="*/ 1971 h 1986563"/>
                <a:gd name="connsiteX1" fmla="*/ 0 w 9144052"/>
                <a:gd name="connsiteY1" fmla="*/ 749425 h 1986563"/>
                <a:gd name="connsiteX2" fmla="*/ 3114923 w 9144052"/>
                <a:gd name="connsiteY2" fmla="*/ 315034 h 1986563"/>
                <a:gd name="connsiteX3" fmla="*/ 9144052 w 9144052"/>
                <a:gd name="connsiteY3" fmla="*/ 825067 h 1986563"/>
                <a:gd name="connsiteX4" fmla="*/ 9143150 w 9144052"/>
                <a:gd name="connsiteY4" fmla="*/ 0 h 1986563"/>
                <a:gd name="connsiteX5" fmla="*/ 2371 w 9144052"/>
                <a:gd name="connsiteY5" fmla="*/ 1971 h 1986563"/>
                <a:gd name="connsiteX0" fmla="*/ 2371 w 9144052"/>
                <a:gd name="connsiteY0" fmla="*/ 1971 h 1910577"/>
                <a:gd name="connsiteX1" fmla="*/ 0 w 9144052"/>
                <a:gd name="connsiteY1" fmla="*/ 749425 h 1910577"/>
                <a:gd name="connsiteX2" fmla="*/ 3114923 w 9144052"/>
                <a:gd name="connsiteY2" fmla="*/ 315034 h 1910577"/>
                <a:gd name="connsiteX3" fmla="*/ 9144052 w 9144052"/>
                <a:gd name="connsiteY3" fmla="*/ 825067 h 1910577"/>
                <a:gd name="connsiteX4" fmla="*/ 9143150 w 9144052"/>
                <a:gd name="connsiteY4" fmla="*/ 0 h 1910577"/>
                <a:gd name="connsiteX5" fmla="*/ 2371 w 9144052"/>
                <a:gd name="connsiteY5" fmla="*/ 1971 h 1910577"/>
                <a:gd name="connsiteX0" fmla="*/ 790 w 9142471"/>
                <a:gd name="connsiteY0" fmla="*/ 1971 h 1910577"/>
                <a:gd name="connsiteX1" fmla="*/ 4568 w 9142471"/>
                <a:gd name="connsiteY1" fmla="*/ 1141332 h 1910577"/>
                <a:gd name="connsiteX2" fmla="*/ 3113342 w 9142471"/>
                <a:gd name="connsiteY2" fmla="*/ 315034 h 1910577"/>
                <a:gd name="connsiteX3" fmla="*/ 9142471 w 9142471"/>
                <a:gd name="connsiteY3" fmla="*/ 825067 h 1910577"/>
                <a:gd name="connsiteX4" fmla="*/ 9141569 w 9142471"/>
                <a:gd name="connsiteY4" fmla="*/ 0 h 1910577"/>
                <a:gd name="connsiteX5" fmla="*/ 790 w 9142471"/>
                <a:gd name="connsiteY5" fmla="*/ 1971 h 1910577"/>
                <a:gd name="connsiteX0" fmla="*/ 790 w 9142471"/>
                <a:gd name="connsiteY0" fmla="*/ 1971 h 1910577"/>
                <a:gd name="connsiteX1" fmla="*/ 4568 w 9142471"/>
                <a:gd name="connsiteY1" fmla="*/ 1141332 h 1910577"/>
                <a:gd name="connsiteX2" fmla="*/ 3162539 w 9142471"/>
                <a:gd name="connsiteY2" fmla="*/ 482994 h 1910577"/>
                <a:gd name="connsiteX3" fmla="*/ 9142471 w 9142471"/>
                <a:gd name="connsiteY3" fmla="*/ 825067 h 1910577"/>
                <a:gd name="connsiteX4" fmla="*/ 9141569 w 9142471"/>
                <a:gd name="connsiteY4" fmla="*/ 0 h 1910577"/>
                <a:gd name="connsiteX5" fmla="*/ 790 w 9142471"/>
                <a:gd name="connsiteY5" fmla="*/ 1971 h 1910577"/>
                <a:gd name="connsiteX0" fmla="*/ 790 w 9142471"/>
                <a:gd name="connsiteY0" fmla="*/ 1971 h 1742614"/>
                <a:gd name="connsiteX1" fmla="*/ 4568 w 9142471"/>
                <a:gd name="connsiteY1" fmla="*/ 1141332 h 1742614"/>
                <a:gd name="connsiteX2" fmla="*/ 3162539 w 9142471"/>
                <a:gd name="connsiteY2" fmla="*/ 482994 h 1742614"/>
                <a:gd name="connsiteX3" fmla="*/ 9142471 w 9142471"/>
                <a:gd name="connsiteY3" fmla="*/ 825067 h 1742614"/>
                <a:gd name="connsiteX4" fmla="*/ 9141569 w 9142471"/>
                <a:gd name="connsiteY4" fmla="*/ 0 h 1742614"/>
                <a:gd name="connsiteX5" fmla="*/ 790 w 9142471"/>
                <a:gd name="connsiteY5" fmla="*/ 1971 h 1742614"/>
                <a:gd name="connsiteX0" fmla="*/ 790 w 9142471"/>
                <a:gd name="connsiteY0" fmla="*/ 1971 h 1850587"/>
                <a:gd name="connsiteX1" fmla="*/ 4568 w 9142471"/>
                <a:gd name="connsiteY1" fmla="*/ 1141332 h 1850587"/>
                <a:gd name="connsiteX2" fmla="*/ 3162539 w 9142471"/>
                <a:gd name="connsiteY2" fmla="*/ 482994 h 1850587"/>
                <a:gd name="connsiteX3" fmla="*/ 9142471 w 9142471"/>
                <a:gd name="connsiteY3" fmla="*/ 825067 h 1850587"/>
                <a:gd name="connsiteX4" fmla="*/ 9141569 w 9142471"/>
                <a:gd name="connsiteY4" fmla="*/ 0 h 1850587"/>
                <a:gd name="connsiteX5" fmla="*/ 790 w 9142471"/>
                <a:gd name="connsiteY5" fmla="*/ 1971 h 1850587"/>
                <a:gd name="connsiteX0" fmla="*/ 790 w 9142471"/>
                <a:gd name="connsiteY0" fmla="*/ 1971 h 1850587"/>
                <a:gd name="connsiteX1" fmla="*/ 4568 w 9142471"/>
                <a:gd name="connsiteY1" fmla="*/ 1141332 h 1850587"/>
                <a:gd name="connsiteX2" fmla="*/ 3162539 w 9142471"/>
                <a:gd name="connsiteY2" fmla="*/ 482994 h 1850587"/>
                <a:gd name="connsiteX3" fmla="*/ 9142471 w 9142471"/>
                <a:gd name="connsiteY3" fmla="*/ 825067 h 1850587"/>
                <a:gd name="connsiteX4" fmla="*/ 9141569 w 9142471"/>
                <a:gd name="connsiteY4" fmla="*/ 0 h 1850587"/>
                <a:gd name="connsiteX5" fmla="*/ 790 w 9142471"/>
                <a:gd name="connsiteY5" fmla="*/ 1971 h 1850587"/>
                <a:gd name="connsiteX0" fmla="*/ 790 w 9142471"/>
                <a:gd name="connsiteY0" fmla="*/ 1971 h 1538662"/>
                <a:gd name="connsiteX1" fmla="*/ 4568 w 9142471"/>
                <a:gd name="connsiteY1" fmla="*/ 1141332 h 1538662"/>
                <a:gd name="connsiteX2" fmla="*/ 3162539 w 9142471"/>
                <a:gd name="connsiteY2" fmla="*/ 482994 h 1538662"/>
                <a:gd name="connsiteX3" fmla="*/ 9142471 w 9142471"/>
                <a:gd name="connsiteY3" fmla="*/ 825067 h 1538662"/>
                <a:gd name="connsiteX4" fmla="*/ 9141569 w 9142471"/>
                <a:gd name="connsiteY4" fmla="*/ 0 h 1538662"/>
                <a:gd name="connsiteX5" fmla="*/ 790 w 9142471"/>
                <a:gd name="connsiteY5" fmla="*/ 1971 h 1538662"/>
                <a:gd name="connsiteX0" fmla="*/ 790 w 9142471"/>
                <a:gd name="connsiteY0" fmla="*/ 1971 h 1874582"/>
                <a:gd name="connsiteX1" fmla="*/ 4568 w 9142471"/>
                <a:gd name="connsiteY1" fmla="*/ 1141332 h 1874582"/>
                <a:gd name="connsiteX2" fmla="*/ 3162539 w 9142471"/>
                <a:gd name="connsiteY2" fmla="*/ 482994 h 1874582"/>
                <a:gd name="connsiteX3" fmla="*/ 9142471 w 9142471"/>
                <a:gd name="connsiteY3" fmla="*/ 825067 h 1874582"/>
                <a:gd name="connsiteX4" fmla="*/ 9141569 w 9142471"/>
                <a:gd name="connsiteY4" fmla="*/ 0 h 1874582"/>
                <a:gd name="connsiteX5" fmla="*/ 790 w 9142471"/>
                <a:gd name="connsiteY5" fmla="*/ 1971 h 1874582"/>
                <a:gd name="connsiteX0" fmla="*/ 790 w 9142471"/>
                <a:gd name="connsiteY0" fmla="*/ 1971 h 1874582"/>
                <a:gd name="connsiteX1" fmla="*/ 4568 w 9142471"/>
                <a:gd name="connsiteY1" fmla="*/ 1141332 h 1874582"/>
                <a:gd name="connsiteX2" fmla="*/ 3162539 w 9142471"/>
                <a:gd name="connsiteY2" fmla="*/ 482994 h 1874582"/>
                <a:gd name="connsiteX3" fmla="*/ 9142471 w 9142471"/>
                <a:gd name="connsiteY3" fmla="*/ 825067 h 1874582"/>
                <a:gd name="connsiteX4" fmla="*/ 9141569 w 9142471"/>
                <a:gd name="connsiteY4" fmla="*/ 0 h 1874582"/>
                <a:gd name="connsiteX5" fmla="*/ 790 w 9142471"/>
                <a:gd name="connsiteY5" fmla="*/ 1971 h 18745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142471" h="1874582">
                  <a:moveTo>
                    <a:pt x="790" y="1971"/>
                  </a:moveTo>
                  <a:cubicBezTo>
                    <a:pt x="0" y="305263"/>
                    <a:pt x="5358" y="838040"/>
                    <a:pt x="4568" y="1141332"/>
                  </a:cubicBezTo>
                  <a:cubicBezTo>
                    <a:pt x="419096" y="979788"/>
                    <a:pt x="1492070" y="639683"/>
                    <a:pt x="3162539" y="482994"/>
                  </a:cubicBezTo>
                  <a:cubicBezTo>
                    <a:pt x="4833008" y="326305"/>
                    <a:pt x="7747892" y="1874582"/>
                    <a:pt x="9142471" y="825067"/>
                  </a:cubicBezTo>
                  <a:cubicBezTo>
                    <a:pt x="9142170" y="646022"/>
                    <a:pt x="9141870" y="179045"/>
                    <a:pt x="9141569" y="0"/>
                  </a:cubicBezTo>
                  <a:lnTo>
                    <a:pt x="790" y="197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">
          <a:xfrm>
            <a:off x="905255" y="273050"/>
            <a:ext cx="7781544" cy="950976"/>
          </a:xfrm>
        </p:spPr>
        <p:txBody>
          <a:bodyPr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304" y="1371600"/>
            <a:ext cx="5111750" cy="475488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6112" y="1362456"/>
            <a:ext cx="2569464" cy="476402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6537325"/>
            <a:ext cx="2133600" cy="247650"/>
          </a:xfrm>
        </p:spPr>
        <p:txBody>
          <a:bodyPr/>
          <a:lstStyle>
            <a:lvl1pPr>
              <a:defRPr/>
            </a:lvl1pPr>
          </a:lstStyle>
          <a:p>
            <a:fld id="{D8B49DD9-2BE6-45F5-8D7B-B69FD896E466}" type="datetime1">
              <a:rPr lang="ru-RU" smtClean="0"/>
              <a:t>11.01.2014</a:t>
            </a:fld>
            <a:endParaRPr lang="ru-RU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Разработчик: Малахова С.А., учитель информатики МКОУ СОШ №6</a:t>
            </a:r>
            <a:endParaRPr lang="ru-RU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7"/>
          <p:cNvGrpSpPr>
            <a:grpSpLocks/>
          </p:cNvGrpSpPr>
          <p:nvPr/>
        </p:nvGrpSpPr>
        <p:grpSpPr bwMode="auto">
          <a:xfrm rot="-5400000">
            <a:off x="-2893219" y="2886869"/>
            <a:ext cx="6891338" cy="1104900"/>
            <a:chOff x="-18448" y="-1967"/>
            <a:chExt cx="9176991" cy="1292024"/>
          </a:xfrm>
        </p:grpSpPr>
        <p:sp>
          <p:nvSpPr>
            <p:cNvPr id="6" name="Freeform 8"/>
            <p:cNvSpPr/>
            <p:nvPr userDrawn="1"/>
          </p:nvSpPr>
          <p:spPr bwMode="invGray">
            <a:xfrm>
              <a:off x="-18448" y="-110"/>
              <a:ext cx="9176991" cy="1290167"/>
            </a:xfrm>
            <a:custGeom>
              <a:avLst/>
              <a:gdLst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630680"/>
                <a:gd name="connsiteX1" fmla="*/ 18288 w 9153144"/>
                <a:gd name="connsiteY1" fmla="*/ 1472184 h 1630680"/>
                <a:gd name="connsiteX2" fmla="*/ 2980944 w 9153144"/>
                <a:gd name="connsiteY2" fmla="*/ 960120 h 1630680"/>
                <a:gd name="connsiteX3" fmla="*/ 7114032 w 9153144"/>
                <a:gd name="connsiteY3" fmla="*/ 1353312 h 1630680"/>
                <a:gd name="connsiteX4" fmla="*/ 9144000 w 9153144"/>
                <a:gd name="connsiteY4" fmla="*/ 1106424 h 1630680"/>
                <a:gd name="connsiteX5" fmla="*/ 9153144 w 9153144"/>
                <a:gd name="connsiteY5" fmla="*/ 0 h 1630680"/>
                <a:gd name="connsiteX6" fmla="*/ 0 w 9153144"/>
                <a:gd name="connsiteY6" fmla="*/ 9144 h 1630680"/>
                <a:gd name="connsiteX0" fmla="*/ 0 w 9153144"/>
                <a:gd name="connsiteY0" fmla="*/ 9144 h 1630680"/>
                <a:gd name="connsiteX1" fmla="*/ 18288 w 9153144"/>
                <a:gd name="connsiteY1" fmla="*/ 1472184 h 1630680"/>
                <a:gd name="connsiteX2" fmla="*/ 2980944 w 9153144"/>
                <a:gd name="connsiteY2" fmla="*/ 960120 h 1630680"/>
                <a:gd name="connsiteX3" fmla="*/ 7114032 w 9153144"/>
                <a:gd name="connsiteY3" fmla="*/ 1353312 h 1630680"/>
                <a:gd name="connsiteX4" fmla="*/ 9144000 w 9153144"/>
                <a:gd name="connsiteY4" fmla="*/ 1106424 h 1630680"/>
                <a:gd name="connsiteX5" fmla="*/ 9153144 w 9153144"/>
                <a:gd name="connsiteY5" fmla="*/ 0 h 1630680"/>
                <a:gd name="connsiteX6" fmla="*/ 0 w 9153144"/>
                <a:gd name="connsiteY6" fmla="*/ 9144 h 1630680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3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52 w 9153196"/>
                <a:gd name="connsiteY0" fmla="*/ 914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9144 h 1481136"/>
                <a:gd name="connsiteX0" fmla="*/ 52 w 9153196"/>
                <a:gd name="connsiteY0" fmla="*/ 128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1284 h 1481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80996 w 9153196"/>
                <a:gd name="connsiteY2" fmla="*/ 960120 h 1862136"/>
                <a:gd name="connsiteX3" fmla="*/ 6739180 w 9153196"/>
                <a:gd name="connsiteY3" fmla="*/ 1316736 h 1862136"/>
                <a:gd name="connsiteX4" fmla="*/ 9144052 w 9153196"/>
                <a:gd name="connsiteY4" fmla="*/ 1106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739180 w 9153196"/>
                <a:gd name="connsiteY3" fmla="*/ 1316736 h 1862136"/>
                <a:gd name="connsiteX4" fmla="*/ 9144052 w 9153196"/>
                <a:gd name="connsiteY4" fmla="*/ 1106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739180 w 9153196"/>
                <a:gd name="connsiteY3" fmla="*/ 13167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281980 w 9153196"/>
                <a:gd name="connsiteY3" fmla="*/ 14691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281980 w 9153196"/>
                <a:gd name="connsiteY3" fmla="*/ 14691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281980 w 9153196"/>
                <a:gd name="connsiteY3" fmla="*/ 14691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6108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281980 w 9153196"/>
                <a:gd name="connsiteY3" fmla="*/ 14691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610884 h 18621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2999284 w 9153196"/>
                <a:gd name="connsiteY2" fmla="*/ 441960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0108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0108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0108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6204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6204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620429 w 9153196"/>
                <a:gd name="connsiteY2" fmla="*/ 483524 h 1252536"/>
                <a:gd name="connsiteX3" fmla="*/ 9144052 w 9153196"/>
                <a:gd name="connsiteY3" fmla="*/ 877824 h 1252536"/>
                <a:gd name="connsiteX4" fmla="*/ 9153196 w 9153196"/>
                <a:gd name="connsiteY4" fmla="*/ 0 h 1252536"/>
                <a:gd name="connsiteX5" fmla="*/ 52 w 9153196"/>
                <a:gd name="connsiteY5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620429 w 9153196"/>
                <a:gd name="connsiteY2" fmla="*/ 483524 h 1252536"/>
                <a:gd name="connsiteX3" fmla="*/ 9144052 w 9153196"/>
                <a:gd name="connsiteY3" fmla="*/ 877824 h 1252536"/>
                <a:gd name="connsiteX4" fmla="*/ 9153196 w 9153196"/>
                <a:gd name="connsiteY4" fmla="*/ 0 h 1252536"/>
                <a:gd name="connsiteX5" fmla="*/ 52 w 9153196"/>
                <a:gd name="connsiteY5" fmla="*/ 1284 h 1252536"/>
                <a:gd name="connsiteX0" fmla="*/ 52 w 9153196"/>
                <a:gd name="connsiteY0" fmla="*/ 1284 h 1279374"/>
                <a:gd name="connsiteX1" fmla="*/ 0 w 9153196"/>
                <a:gd name="connsiteY1" fmla="*/ 1252536 h 1279374"/>
                <a:gd name="connsiteX2" fmla="*/ 3620429 w 9153196"/>
                <a:gd name="connsiteY2" fmla="*/ 483524 h 1279374"/>
                <a:gd name="connsiteX3" fmla="*/ 9144052 w 9153196"/>
                <a:gd name="connsiteY3" fmla="*/ 877824 h 1279374"/>
                <a:gd name="connsiteX4" fmla="*/ 9153196 w 9153196"/>
                <a:gd name="connsiteY4" fmla="*/ 0 h 1279374"/>
                <a:gd name="connsiteX5" fmla="*/ 52 w 9153196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20429 w 9150620"/>
                <a:gd name="connsiteY2" fmla="*/ 483524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41211 w 9150620"/>
                <a:gd name="connsiteY2" fmla="*/ 459690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41211 w 9150620"/>
                <a:gd name="connsiteY2" fmla="*/ 459690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22738 w 9150620"/>
                <a:gd name="connsiteY2" fmla="*/ 425264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22738 w 9150620"/>
                <a:gd name="connsiteY2" fmla="*/ 425264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22738 w 9150620"/>
                <a:gd name="connsiteY2" fmla="*/ 425264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52536"/>
                <a:gd name="connsiteX1" fmla="*/ 0 w 9150620"/>
                <a:gd name="connsiteY1" fmla="*/ 1252536 h 1252536"/>
                <a:gd name="connsiteX2" fmla="*/ 3622738 w 9150620"/>
                <a:gd name="connsiteY2" fmla="*/ 425264 h 1252536"/>
                <a:gd name="connsiteX3" fmla="*/ 9144052 w 9150620"/>
                <a:gd name="connsiteY3" fmla="*/ 877824 h 1252536"/>
                <a:gd name="connsiteX4" fmla="*/ 9150620 w 9150620"/>
                <a:gd name="connsiteY4" fmla="*/ 0 h 1252536"/>
                <a:gd name="connsiteX5" fmla="*/ 52 w 9150620"/>
                <a:gd name="connsiteY5" fmla="*/ 1284 h 1252536"/>
                <a:gd name="connsiteX0" fmla="*/ 52 w 9150620"/>
                <a:gd name="connsiteY0" fmla="*/ 1284 h 1252536"/>
                <a:gd name="connsiteX1" fmla="*/ 0 w 9150620"/>
                <a:gd name="connsiteY1" fmla="*/ 1252536 h 1252536"/>
                <a:gd name="connsiteX2" fmla="*/ 3622738 w 9150620"/>
                <a:gd name="connsiteY2" fmla="*/ 425264 h 1252536"/>
                <a:gd name="connsiteX3" fmla="*/ 9144052 w 9150620"/>
                <a:gd name="connsiteY3" fmla="*/ 877824 h 1252536"/>
                <a:gd name="connsiteX4" fmla="*/ 9150620 w 9150620"/>
                <a:gd name="connsiteY4" fmla="*/ 0 h 1252536"/>
                <a:gd name="connsiteX5" fmla="*/ 52 w 9150620"/>
                <a:gd name="connsiteY5" fmla="*/ 1284 h 1252536"/>
                <a:gd name="connsiteX0" fmla="*/ 52 w 9150620"/>
                <a:gd name="connsiteY0" fmla="*/ 1284 h 1340282"/>
                <a:gd name="connsiteX1" fmla="*/ 0 w 9150620"/>
                <a:gd name="connsiteY1" fmla="*/ 1252536 h 1340282"/>
                <a:gd name="connsiteX2" fmla="*/ 3622738 w 9150620"/>
                <a:gd name="connsiteY2" fmla="*/ 425264 h 1340282"/>
                <a:gd name="connsiteX3" fmla="*/ 9144052 w 9150620"/>
                <a:gd name="connsiteY3" fmla="*/ 877824 h 1340282"/>
                <a:gd name="connsiteX4" fmla="*/ 9150620 w 9150620"/>
                <a:gd name="connsiteY4" fmla="*/ 0 h 1340282"/>
                <a:gd name="connsiteX5" fmla="*/ 52 w 9150620"/>
                <a:gd name="connsiteY5" fmla="*/ 1284 h 1340282"/>
                <a:gd name="connsiteX0" fmla="*/ 52 w 9150620"/>
                <a:gd name="connsiteY0" fmla="*/ 1284 h 1470041"/>
                <a:gd name="connsiteX1" fmla="*/ 0 w 9150620"/>
                <a:gd name="connsiteY1" fmla="*/ 1252536 h 1470041"/>
                <a:gd name="connsiteX2" fmla="*/ 3622738 w 9150620"/>
                <a:gd name="connsiteY2" fmla="*/ 425264 h 1470041"/>
                <a:gd name="connsiteX3" fmla="*/ 9144052 w 9150620"/>
                <a:gd name="connsiteY3" fmla="*/ 877824 h 1470041"/>
                <a:gd name="connsiteX4" fmla="*/ 9150620 w 9150620"/>
                <a:gd name="connsiteY4" fmla="*/ 0 h 1470041"/>
                <a:gd name="connsiteX5" fmla="*/ 52 w 9150620"/>
                <a:gd name="connsiteY5" fmla="*/ 1284 h 1470041"/>
                <a:gd name="connsiteX0" fmla="*/ 52 w 9150620"/>
                <a:gd name="connsiteY0" fmla="*/ 1284 h 1470041"/>
                <a:gd name="connsiteX1" fmla="*/ 0 w 9150620"/>
                <a:gd name="connsiteY1" fmla="*/ 1252536 h 1470041"/>
                <a:gd name="connsiteX2" fmla="*/ 3622738 w 9150620"/>
                <a:gd name="connsiteY2" fmla="*/ 425264 h 1470041"/>
                <a:gd name="connsiteX3" fmla="*/ 9144052 w 9150620"/>
                <a:gd name="connsiteY3" fmla="*/ 877824 h 1470041"/>
                <a:gd name="connsiteX4" fmla="*/ 9150620 w 9150620"/>
                <a:gd name="connsiteY4" fmla="*/ 0 h 1470041"/>
                <a:gd name="connsiteX5" fmla="*/ 52 w 9150620"/>
                <a:gd name="connsiteY5" fmla="*/ 1284 h 1470041"/>
                <a:gd name="connsiteX0" fmla="*/ 18502 w 9169070"/>
                <a:gd name="connsiteY0" fmla="*/ 1284 h 1489619"/>
                <a:gd name="connsiteX1" fmla="*/ 0 w 9169070"/>
                <a:gd name="connsiteY1" fmla="*/ 1489619 h 1489619"/>
                <a:gd name="connsiteX2" fmla="*/ 3641188 w 9169070"/>
                <a:gd name="connsiteY2" fmla="*/ 425264 h 1489619"/>
                <a:gd name="connsiteX3" fmla="*/ 9162502 w 9169070"/>
                <a:gd name="connsiteY3" fmla="*/ 877824 h 1489619"/>
                <a:gd name="connsiteX4" fmla="*/ 9169070 w 9169070"/>
                <a:gd name="connsiteY4" fmla="*/ 0 h 1489619"/>
                <a:gd name="connsiteX5" fmla="*/ 18502 w 9169070"/>
                <a:gd name="connsiteY5" fmla="*/ 1284 h 1489619"/>
                <a:gd name="connsiteX0" fmla="*/ 18502 w 9169070"/>
                <a:gd name="connsiteY0" fmla="*/ 1284 h 1654092"/>
                <a:gd name="connsiteX1" fmla="*/ 0 w 9169070"/>
                <a:gd name="connsiteY1" fmla="*/ 1489619 h 1654092"/>
                <a:gd name="connsiteX2" fmla="*/ 3641188 w 9169070"/>
                <a:gd name="connsiteY2" fmla="*/ 425264 h 1654092"/>
                <a:gd name="connsiteX3" fmla="*/ 9137904 w 9169070"/>
                <a:gd name="connsiteY3" fmla="*/ 1061874 h 1654092"/>
                <a:gd name="connsiteX4" fmla="*/ 9169070 w 9169070"/>
                <a:gd name="connsiteY4" fmla="*/ 0 h 1654092"/>
                <a:gd name="connsiteX5" fmla="*/ 18502 w 9169070"/>
                <a:gd name="connsiteY5" fmla="*/ 1284 h 1654092"/>
                <a:gd name="connsiteX0" fmla="*/ 18502 w 9176990"/>
                <a:gd name="connsiteY0" fmla="*/ 1284 h 1654092"/>
                <a:gd name="connsiteX1" fmla="*/ 0 w 9176990"/>
                <a:gd name="connsiteY1" fmla="*/ 1489619 h 1654092"/>
                <a:gd name="connsiteX2" fmla="*/ 3641188 w 9176990"/>
                <a:gd name="connsiteY2" fmla="*/ 425264 h 1654092"/>
                <a:gd name="connsiteX3" fmla="*/ 9174801 w 9176990"/>
                <a:gd name="connsiteY3" fmla="*/ 1061875 h 1654092"/>
                <a:gd name="connsiteX4" fmla="*/ 9169070 w 9176990"/>
                <a:gd name="connsiteY4" fmla="*/ 0 h 1654092"/>
                <a:gd name="connsiteX5" fmla="*/ 18502 w 9176990"/>
                <a:gd name="connsiteY5" fmla="*/ 1284 h 1654092"/>
                <a:gd name="connsiteX0" fmla="*/ 18502 w 9176990"/>
                <a:gd name="connsiteY0" fmla="*/ 1284 h 1654092"/>
                <a:gd name="connsiteX1" fmla="*/ 0 w 9176990"/>
                <a:gd name="connsiteY1" fmla="*/ 1489619 h 1654092"/>
                <a:gd name="connsiteX2" fmla="*/ 3687310 w 9176990"/>
                <a:gd name="connsiteY2" fmla="*/ 649870 h 1654092"/>
                <a:gd name="connsiteX3" fmla="*/ 9174801 w 9176990"/>
                <a:gd name="connsiteY3" fmla="*/ 1061875 h 1654092"/>
                <a:gd name="connsiteX4" fmla="*/ 9169070 w 9176990"/>
                <a:gd name="connsiteY4" fmla="*/ 0 h 1654092"/>
                <a:gd name="connsiteX5" fmla="*/ 18502 w 9176990"/>
                <a:gd name="connsiteY5" fmla="*/ 1284 h 1654092"/>
                <a:gd name="connsiteX0" fmla="*/ 18502 w 9176990"/>
                <a:gd name="connsiteY0" fmla="*/ 1284 h 1654092"/>
                <a:gd name="connsiteX1" fmla="*/ 0 w 9176990"/>
                <a:gd name="connsiteY1" fmla="*/ 1489619 h 1654092"/>
                <a:gd name="connsiteX2" fmla="*/ 3200119 w 9176990"/>
                <a:gd name="connsiteY2" fmla="*/ 555828 h 1654092"/>
                <a:gd name="connsiteX3" fmla="*/ 9174801 w 9176990"/>
                <a:gd name="connsiteY3" fmla="*/ 1061875 h 1654092"/>
                <a:gd name="connsiteX4" fmla="*/ 9169070 w 9176990"/>
                <a:gd name="connsiteY4" fmla="*/ 0 h 1654092"/>
                <a:gd name="connsiteX5" fmla="*/ 18502 w 9176990"/>
                <a:gd name="connsiteY5" fmla="*/ 1284 h 1654092"/>
                <a:gd name="connsiteX0" fmla="*/ 18502 w 9176990"/>
                <a:gd name="connsiteY0" fmla="*/ 1284 h 1654092"/>
                <a:gd name="connsiteX1" fmla="*/ 0 w 9176990"/>
                <a:gd name="connsiteY1" fmla="*/ 1489619 h 1654092"/>
                <a:gd name="connsiteX2" fmla="*/ 3209344 w 9176990"/>
                <a:gd name="connsiteY2" fmla="*/ 515274 h 1654092"/>
                <a:gd name="connsiteX3" fmla="*/ 9174801 w 9176990"/>
                <a:gd name="connsiteY3" fmla="*/ 1061875 h 1654092"/>
                <a:gd name="connsiteX4" fmla="*/ 9169070 w 9176990"/>
                <a:gd name="connsiteY4" fmla="*/ 0 h 1654092"/>
                <a:gd name="connsiteX5" fmla="*/ 18502 w 9176990"/>
                <a:gd name="connsiteY5" fmla="*/ 1284 h 1654092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95308 w 9176990"/>
                <a:gd name="connsiteY3" fmla="*/ 1145702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1030952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1030952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1030952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1030952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981040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981040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981040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981040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267623 w 9176990"/>
                <a:gd name="connsiteY3" fmla="*/ 866290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267623 w 9176990"/>
                <a:gd name="connsiteY3" fmla="*/ 866290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307596 w 9176990"/>
                <a:gd name="connsiteY3" fmla="*/ 941158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307596 w 9176990"/>
                <a:gd name="connsiteY3" fmla="*/ 941158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76990" h="1489619">
                  <a:moveTo>
                    <a:pt x="18502" y="1284"/>
                  </a:moveTo>
                  <a:cubicBezTo>
                    <a:pt x="18485" y="491948"/>
                    <a:pt x="17" y="998955"/>
                    <a:pt x="0" y="1489619"/>
                  </a:cubicBezTo>
                  <a:cubicBezTo>
                    <a:pt x="304800" y="1334171"/>
                    <a:pt x="2076793" y="572593"/>
                    <a:pt x="3209344" y="515274"/>
                  </a:cubicBezTo>
                  <a:cubicBezTo>
                    <a:pt x="4341895" y="457955"/>
                    <a:pt x="5743827" y="772070"/>
                    <a:pt x="6307596" y="941158"/>
                  </a:cubicBezTo>
                  <a:cubicBezTo>
                    <a:pt x="6871365" y="1110246"/>
                    <a:pt x="8191884" y="1377605"/>
                    <a:pt x="9174801" y="1061875"/>
                  </a:cubicBezTo>
                  <a:cubicBezTo>
                    <a:pt x="9176990" y="769267"/>
                    <a:pt x="9166881" y="292608"/>
                    <a:pt x="9169070" y="0"/>
                  </a:cubicBezTo>
                  <a:lnTo>
                    <a:pt x="18502" y="1284"/>
                  </a:lnTo>
                  <a:close/>
                </a:path>
              </a:pathLst>
            </a:custGeom>
            <a:solidFill>
              <a:schemeClr val="accent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" name="Freeform 9"/>
            <p:cNvSpPr/>
            <p:nvPr userDrawn="1"/>
          </p:nvSpPr>
          <p:spPr bwMode="invGray">
            <a:xfrm>
              <a:off x="-1535" y="-1966"/>
              <a:ext cx="9149508" cy="1266035"/>
            </a:xfrm>
            <a:custGeom>
              <a:avLst/>
              <a:gdLst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630680"/>
                <a:gd name="connsiteX1" fmla="*/ 18288 w 9153144"/>
                <a:gd name="connsiteY1" fmla="*/ 1472184 h 1630680"/>
                <a:gd name="connsiteX2" fmla="*/ 2980944 w 9153144"/>
                <a:gd name="connsiteY2" fmla="*/ 960120 h 1630680"/>
                <a:gd name="connsiteX3" fmla="*/ 7114032 w 9153144"/>
                <a:gd name="connsiteY3" fmla="*/ 1353312 h 1630680"/>
                <a:gd name="connsiteX4" fmla="*/ 9144000 w 9153144"/>
                <a:gd name="connsiteY4" fmla="*/ 1106424 h 1630680"/>
                <a:gd name="connsiteX5" fmla="*/ 9153144 w 9153144"/>
                <a:gd name="connsiteY5" fmla="*/ 0 h 1630680"/>
                <a:gd name="connsiteX6" fmla="*/ 0 w 9153144"/>
                <a:gd name="connsiteY6" fmla="*/ 9144 h 1630680"/>
                <a:gd name="connsiteX0" fmla="*/ 0 w 9153144"/>
                <a:gd name="connsiteY0" fmla="*/ 9144 h 1630680"/>
                <a:gd name="connsiteX1" fmla="*/ 18288 w 9153144"/>
                <a:gd name="connsiteY1" fmla="*/ 1472184 h 1630680"/>
                <a:gd name="connsiteX2" fmla="*/ 2980944 w 9153144"/>
                <a:gd name="connsiteY2" fmla="*/ 960120 h 1630680"/>
                <a:gd name="connsiteX3" fmla="*/ 7114032 w 9153144"/>
                <a:gd name="connsiteY3" fmla="*/ 1353312 h 1630680"/>
                <a:gd name="connsiteX4" fmla="*/ 9144000 w 9153144"/>
                <a:gd name="connsiteY4" fmla="*/ 1106424 h 1630680"/>
                <a:gd name="connsiteX5" fmla="*/ 9153144 w 9153144"/>
                <a:gd name="connsiteY5" fmla="*/ 0 h 1630680"/>
                <a:gd name="connsiteX6" fmla="*/ 0 w 9153144"/>
                <a:gd name="connsiteY6" fmla="*/ 9144 h 1630680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3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52 w 9153196"/>
                <a:gd name="connsiteY0" fmla="*/ 914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9144 h 1481136"/>
                <a:gd name="connsiteX0" fmla="*/ 52 w 9153196"/>
                <a:gd name="connsiteY0" fmla="*/ 128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1284 h 1481136"/>
                <a:gd name="connsiteX0" fmla="*/ 52 w 9153196"/>
                <a:gd name="connsiteY0" fmla="*/ 76328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763284 h 1481136"/>
                <a:gd name="connsiteX0" fmla="*/ 52 w 9153196"/>
                <a:gd name="connsiteY0" fmla="*/ 1284 h 719136"/>
                <a:gd name="connsiteX1" fmla="*/ 0 w 9153196"/>
                <a:gd name="connsiteY1" fmla="*/ 719136 h 719136"/>
                <a:gd name="connsiteX2" fmla="*/ 2980996 w 9153196"/>
                <a:gd name="connsiteY2" fmla="*/ 198120 h 719136"/>
                <a:gd name="connsiteX3" fmla="*/ 6739180 w 9153196"/>
                <a:gd name="connsiteY3" fmla="*/ 554736 h 719136"/>
                <a:gd name="connsiteX4" fmla="*/ 9144052 w 9153196"/>
                <a:gd name="connsiteY4" fmla="*/ 344424 h 719136"/>
                <a:gd name="connsiteX5" fmla="*/ 9153196 w 9153196"/>
                <a:gd name="connsiteY5" fmla="*/ 0 h 719136"/>
                <a:gd name="connsiteX6" fmla="*/ 52 w 9153196"/>
                <a:gd name="connsiteY6" fmla="*/ 1284 h 719136"/>
                <a:gd name="connsiteX0" fmla="*/ 17 w 9162305"/>
                <a:gd name="connsiteY0" fmla="*/ 0 h 775764"/>
                <a:gd name="connsiteX1" fmla="*/ 9109 w 9162305"/>
                <a:gd name="connsiteY1" fmla="*/ 775764 h 775764"/>
                <a:gd name="connsiteX2" fmla="*/ 2990105 w 9162305"/>
                <a:gd name="connsiteY2" fmla="*/ 254748 h 775764"/>
                <a:gd name="connsiteX3" fmla="*/ 6748289 w 9162305"/>
                <a:gd name="connsiteY3" fmla="*/ 611364 h 775764"/>
                <a:gd name="connsiteX4" fmla="*/ 9153161 w 9162305"/>
                <a:gd name="connsiteY4" fmla="*/ 401052 h 775764"/>
                <a:gd name="connsiteX5" fmla="*/ 9162305 w 9162305"/>
                <a:gd name="connsiteY5" fmla="*/ 56628 h 775764"/>
                <a:gd name="connsiteX6" fmla="*/ 17 w 9162305"/>
                <a:gd name="connsiteY6" fmla="*/ 0 h 775764"/>
                <a:gd name="connsiteX0" fmla="*/ 17 w 9162305"/>
                <a:gd name="connsiteY0" fmla="*/ 0 h 821484"/>
                <a:gd name="connsiteX1" fmla="*/ 9109 w 9162305"/>
                <a:gd name="connsiteY1" fmla="*/ 821484 h 821484"/>
                <a:gd name="connsiteX2" fmla="*/ 2990105 w 9162305"/>
                <a:gd name="connsiteY2" fmla="*/ 300468 h 821484"/>
                <a:gd name="connsiteX3" fmla="*/ 6748289 w 9162305"/>
                <a:gd name="connsiteY3" fmla="*/ 657084 h 821484"/>
                <a:gd name="connsiteX4" fmla="*/ 9153161 w 9162305"/>
                <a:gd name="connsiteY4" fmla="*/ 446772 h 821484"/>
                <a:gd name="connsiteX5" fmla="*/ 9162305 w 9162305"/>
                <a:gd name="connsiteY5" fmla="*/ 102348 h 821484"/>
                <a:gd name="connsiteX6" fmla="*/ 17 w 9162305"/>
                <a:gd name="connsiteY6" fmla="*/ 0 h 821484"/>
                <a:gd name="connsiteX0" fmla="*/ 17 w 9162305"/>
                <a:gd name="connsiteY0" fmla="*/ 0 h 848916"/>
                <a:gd name="connsiteX1" fmla="*/ 9109 w 9162305"/>
                <a:gd name="connsiteY1" fmla="*/ 848916 h 848916"/>
                <a:gd name="connsiteX2" fmla="*/ 2990105 w 9162305"/>
                <a:gd name="connsiteY2" fmla="*/ 327900 h 848916"/>
                <a:gd name="connsiteX3" fmla="*/ 6748289 w 9162305"/>
                <a:gd name="connsiteY3" fmla="*/ 684516 h 848916"/>
                <a:gd name="connsiteX4" fmla="*/ 9153161 w 9162305"/>
                <a:gd name="connsiteY4" fmla="*/ 474204 h 848916"/>
                <a:gd name="connsiteX5" fmla="*/ 9162305 w 9162305"/>
                <a:gd name="connsiteY5" fmla="*/ 129780 h 848916"/>
                <a:gd name="connsiteX6" fmla="*/ 17 w 9162305"/>
                <a:gd name="connsiteY6" fmla="*/ 0 h 848916"/>
                <a:gd name="connsiteX0" fmla="*/ 17 w 9171449"/>
                <a:gd name="connsiteY0" fmla="*/ 0 h 864156"/>
                <a:gd name="connsiteX1" fmla="*/ 18253 w 9171449"/>
                <a:gd name="connsiteY1" fmla="*/ 864156 h 864156"/>
                <a:gd name="connsiteX2" fmla="*/ 2999249 w 9171449"/>
                <a:gd name="connsiteY2" fmla="*/ 343140 h 864156"/>
                <a:gd name="connsiteX3" fmla="*/ 6757433 w 9171449"/>
                <a:gd name="connsiteY3" fmla="*/ 699756 h 864156"/>
                <a:gd name="connsiteX4" fmla="*/ 9162305 w 9171449"/>
                <a:gd name="connsiteY4" fmla="*/ 489444 h 864156"/>
                <a:gd name="connsiteX5" fmla="*/ 9171449 w 9171449"/>
                <a:gd name="connsiteY5" fmla="*/ 145020 h 864156"/>
                <a:gd name="connsiteX6" fmla="*/ 17 w 9171449"/>
                <a:gd name="connsiteY6" fmla="*/ 0 h 864156"/>
                <a:gd name="connsiteX0" fmla="*/ 17 w 9189737"/>
                <a:gd name="connsiteY0" fmla="*/ 0 h 952548"/>
                <a:gd name="connsiteX1" fmla="*/ 36541 w 9189737"/>
                <a:gd name="connsiteY1" fmla="*/ 952548 h 952548"/>
                <a:gd name="connsiteX2" fmla="*/ 3017537 w 9189737"/>
                <a:gd name="connsiteY2" fmla="*/ 431532 h 952548"/>
                <a:gd name="connsiteX3" fmla="*/ 6775721 w 9189737"/>
                <a:gd name="connsiteY3" fmla="*/ 788148 h 952548"/>
                <a:gd name="connsiteX4" fmla="*/ 9180593 w 9189737"/>
                <a:gd name="connsiteY4" fmla="*/ 577836 h 952548"/>
                <a:gd name="connsiteX5" fmla="*/ 9189737 w 9189737"/>
                <a:gd name="connsiteY5" fmla="*/ 233412 h 952548"/>
                <a:gd name="connsiteX6" fmla="*/ 17 w 9189737"/>
                <a:gd name="connsiteY6" fmla="*/ 0 h 952548"/>
                <a:gd name="connsiteX0" fmla="*/ 17 w 9171449"/>
                <a:gd name="connsiteY0" fmla="*/ 0 h 909876"/>
                <a:gd name="connsiteX1" fmla="*/ 18253 w 9171449"/>
                <a:gd name="connsiteY1" fmla="*/ 909876 h 909876"/>
                <a:gd name="connsiteX2" fmla="*/ 2999249 w 9171449"/>
                <a:gd name="connsiteY2" fmla="*/ 388860 h 909876"/>
                <a:gd name="connsiteX3" fmla="*/ 6757433 w 9171449"/>
                <a:gd name="connsiteY3" fmla="*/ 745476 h 909876"/>
                <a:gd name="connsiteX4" fmla="*/ 9162305 w 9171449"/>
                <a:gd name="connsiteY4" fmla="*/ 535164 h 909876"/>
                <a:gd name="connsiteX5" fmla="*/ 9171449 w 9171449"/>
                <a:gd name="connsiteY5" fmla="*/ 190740 h 909876"/>
                <a:gd name="connsiteX6" fmla="*/ 17 w 9171449"/>
                <a:gd name="connsiteY6" fmla="*/ 0 h 909876"/>
                <a:gd name="connsiteX0" fmla="*/ 17 w 9180593"/>
                <a:gd name="connsiteY0" fmla="*/ 13476 h 923352"/>
                <a:gd name="connsiteX1" fmla="*/ 18253 w 9180593"/>
                <a:gd name="connsiteY1" fmla="*/ 923352 h 923352"/>
                <a:gd name="connsiteX2" fmla="*/ 2999249 w 9180593"/>
                <a:gd name="connsiteY2" fmla="*/ 402336 h 923352"/>
                <a:gd name="connsiteX3" fmla="*/ 6757433 w 9180593"/>
                <a:gd name="connsiteY3" fmla="*/ 758952 h 923352"/>
                <a:gd name="connsiteX4" fmla="*/ 9162305 w 9180593"/>
                <a:gd name="connsiteY4" fmla="*/ 548640 h 923352"/>
                <a:gd name="connsiteX5" fmla="*/ 9180593 w 9180593"/>
                <a:gd name="connsiteY5" fmla="*/ 0 h 923352"/>
                <a:gd name="connsiteX6" fmla="*/ 17 w 9180593"/>
                <a:gd name="connsiteY6" fmla="*/ 13476 h 923352"/>
                <a:gd name="connsiteX0" fmla="*/ 17 w 9189737"/>
                <a:gd name="connsiteY0" fmla="*/ 0 h 909876"/>
                <a:gd name="connsiteX1" fmla="*/ 18253 w 9189737"/>
                <a:gd name="connsiteY1" fmla="*/ 909876 h 909876"/>
                <a:gd name="connsiteX2" fmla="*/ 2999249 w 9189737"/>
                <a:gd name="connsiteY2" fmla="*/ 388860 h 909876"/>
                <a:gd name="connsiteX3" fmla="*/ 6757433 w 9189737"/>
                <a:gd name="connsiteY3" fmla="*/ 745476 h 909876"/>
                <a:gd name="connsiteX4" fmla="*/ 9162305 w 9189737"/>
                <a:gd name="connsiteY4" fmla="*/ 535164 h 909876"/>
                <a:gd name="connsiteX5" fmla="*/ 9189737 w 9189737"/>
                <a:gd name="connsiteY5" fmla="*/ 10908 h 909876"/>
                <a:gd name="connsiteX6" fmla="*/ 17 w 9189737"/>
                <a:gd name="connsiteY6" fmla="*/ 0 h 909876"/>
                <a:gd name="connsiteX0" fmla="*/ 0 w 9189720"/>
                <a:gd name="connsiteY0" fmla="*/ 0 h 909876"/>
                <a:gd name="connsiteX1" fmla="*/ 18236 w 9189720"/>
                <a:gd name="connsiteY1" fmla="*/ 909876 h 909876"/>
                <a:gd name="connsiteX2" fmla="*/ 2999232 w 9189720"/>
                <a:gd name="connsiteY2" fmla="*/ 388860 h 909876"/>
                <a:gd name="connsiteX3" fmla="*/ 6757416 w 9189720"/>
                <a:gd name="connsiteY3" fmla="*/ 745476 h 909876"/>
                <a:gd name="connsiteX4" fmla="*/ 9162288 w 9189720"/>
                <a:gd name="connsiteY4" fmla="*/ 535164 h 909876"/>
                <a:gd name="connsiteX5" fmla="*/ 9189720 w 9189720"/>
                <a:gd name="connsiteY5" fmla="*/ 10908 h 909876"/>
                <a:gd name="connsiteX6" fmla="*/ 0 w 9189720"/>
                <a:gd name="connsiteY6" fmla="*/ 0 h 909876"/>
                <a:gd name="connsiteX0" fmla="*/ 0 w 9162288"/>
                <a:gd name="connsiteY0" fmla="*/ 1971 h 911847"/>
                <a:gd name="connsiteX1" fmla="*/ 18236 w 9162288"/>
                <a:gd name="connsiteY1" fmla="*/ 911847 h 911847"/>
                <a:gd name="connsiteX2" fmla="*/ 2999232 w 9162288"/>
                <a:gd name="connsiteY2" fmla="*/ 390831 h 911847"/>
                <a:gd name="connsiteX3" fmla="*/ 6757416 w 9162288"/>
                <a:gd name="connsiteY3" fmla="*/ 747447 h 911847"/>
                <a:gd name="connsiteX4" fmla="*/ 9162288 w 9162288"/>
                <a:gd name="connsiteY4" fmla="*/ 537135 h 911847"/>
                <a:gd name="connsiteX5" fmla="*/ 9161386 w 9162288"/>
                <a:gd name="connsiteY5" fmla="*/ 0 h 911847"/>
                <a:gd name="connsiteX6" fmla="*/ 0 w 9162288"/>
                <a:gd name="connsiteY6" fmla="*/ 1971 h 911847"/>
                <a:gd name="connsiteX0" fmla="*/ 20401 w 9144052"/>
                <a:gd name="connsiteY0" fmla="*/ 32880 h 911847"/>
                <a:gd name="connsiteX1" fmla="*/ 0 w 9144052"/>
                <a:gd name="connsiteY1" fmla="*/ 911847 h 911847"/>
                <a:gd name="connsiteX2" fmla="*/ 2980996 w 9144052"/>
                <a:gd name="connsiteY2" fmla="*/ 390831 h 911847"/>
                <a:gd name="connsiteX3" fmla="*/ 6739180 w 9144052"/>
                <a:gd name="connsiteY3" fmla="*/ 747447 h 911847"/>
                <a:gd name="connsiteX4" fmla="*/ 9144052 w 9144052"/>
                <a:gd name="connsiteY4" fmla="*/ 537135 h 911847"/>
                <a:gd name="connsiteX5" fmla="*/ 9143150 w 9144052"/>
                <a:gd name="connsiteY5" fmla="*/ 0 h 911847"/>
                <a:gd name="connsiteX6" fmla="*/ 20401 w 9144052"/>
                <a:gd name="connsiteY6" fmla="*/ 32880 h 911847"/>
                <a:gd name="connsiteX0" fmla="*/ 2371 w 9144052"/>
                <a:gd name="connsiteY0" fmla="*/ 1971 h 911847"/>
                <a:gd name="connsiteX1" fmla="*/ 0 w 9144052"/>
                <a:gd name="connsiteY1" fmla="*/ 911847 h 911847"/>
                <a:gd name="connsiteX2" fmla="*/ 2980996 w 9144052"/>
                <a:gd name="connsiteY2" fmla="*/ 390831 h 911847"/>
                <a:gd name="connsiteX3" fmla="*/ 6739180 w 9144052"/>
                <a:gd name="connsiteY3" fmla="*/ 747447 h 911847"/>
                <a:gd name="connsiteX4" fmla="*/ 9144052 w 9144052"/>
                <a:gd name="connsiteY4" fmla="*/ 537135 h 911847"/>
                <a:gd name="connsiteX5" fmla="*/ 9143150 w 9144052"/>
                <a:gd name="connsiteY5" fmla="*/ 0 h 911847"/>
                <a:gd name="connsiteX6" fmla="*/ 2371 w 9144052"/>
                <a:gd name="connsiteY6" fmla="*/ 1971 h 911847"/>
                <a:gd name="connsiteX0" fmla="*/ 2371 w 9144052"/>
                <a:gd name="connsiteY0" fmla="*/ 1971 h 911847"/>
                <a:gd name="connsiteX1" fmla="*/ 0 w 9144052"/>
                <a:gd name="connsiteY1" fmla="*/ 911847 h 911847"/>
                <a:gd name="connsiteX2" fmla="*/ 2980996 w 9144052"/>
                <a:gd name="connsiteY2" fmla="*/ 390831 h 911847"/>
                <a:gd name="connsiteX3" fmla="*/ 6739180 w 9144052"/>
                <a:gd name="connsiteY3" fmla="*/ 747447 h 911847"/>
                <a:gd name="connsiteX4" fmla="*/ 9144052 w 9144052"/>
                <a:gd name="connsiteY4" fmla="*/ 537135 h 911847"/>
                <a:gd name="connsiteX5" fmla="*/ 9143150 w 9144052"/>
                <a:gd name="connsiteY5" fmla="*/ 0 h 911847"/>
                <a:gd name="connsiteX6" fmla="*/ 2371 w 9144052"/>
                <a:gd name="connsiteY6" fmla="*/ 1971 h 911847"/>
                <a:gd name="connsiteX0" fmla="*/ 2371 w 9144052"/>
                <a:gd name="connsiteY0" fmla="*/ 1971 h 911847"/>
                <a:gd name="connsiteX1" fmla="*/ 0 w 9144052"/>
                <a:gd name="connsiteY1" fmla="*/ 911847 h 911847"/>
                <a:gd name="connsiteX2" fmla="*/ 2980996 w 9144052"/>
                <a:gd name="connsiteY2" fmla="*/ 390831 h 911847"/>
                <a:gd name="connsiteX3" fmla="*/ 9144052 w 9144052"/>
                <a:gd name="connsiteY3" fmla="*/ 537135 h 911847"/>
                <a:gd name="connsiteX4" fmla="*/ 9143150 w 9144052"/>
                <a:gd name="connsiteY4" fmla="*/ 0 h 911847"/>
                <a:gd name="connsiteX5" fmla="*/ 2371 w 9144052"/>
                <a:gd name="connsiteY5" fmla="*/ 1971 h 911847"/>
                <a:gd name="connsiteX0" fmla="*/ 2371 w 9144052"/>
                <a:gd name="connsiteY0" fmla="*/ 1971 h 911847"/>
                <a:gd name="connsiteX1" fmla="*/ 0 w 9144052"/>
                <a:gd name="connsiteY1" fmla="*/ 911847 h 911847"/>
                <a:gd name="connsiteX2" fmla="*/ 3361996 w 9144052"/>
                <a:gd name="connsiteY2" fmla="*/ 390831 h 911847"/>
                <a:gd name="connsiteX3" fmla="*/ 9144052 w 9144052"/>
                <a:gd name="connsiteY3" fmla="*/ 537135 h 911847"/>
                <a:gd name="connsiteX4" fmla="*/ 9143150 w 9144052"/>
                <a:gd name="connsiteY4" fmla="*/ 0 h 911847"/>
                <a:gd name="connsiteX5" fmla="*/ 2371 w 9144052"/>
                <a:gd name="connsiteY5" fmla="*/ 1971 h 911847"/>
                <a:gd name="connsiteX0" fmla="*/ 2371 w 9144052"/>
                <a:gd name="connsiteY0" fmla="*/ 1971 h 1193400"/>
                <a:gd name="connsiteX1" fmla="*/ 0 w 9144052"/>
                <a:gd name="connsiteY1" fmla="*/ 911847 h 1193400"/>
                <a:gd name="connsiteX2" fmla="*/ 3361996 w 9144052"/>
                <a:gd name="connsiteY2" fmla="*/ 390831 h 1193400"/>
                <a:gd name="connsiteX3" fmla="*/ 9144052 w 9144052"/>
                <a:gd name="connsiteY3" fmla="*/ 537135 h 1193400"/>
                <a:gd name="connsiteX4" fmla="*/ 9143150 w 9144052"/>
                <a:gd name="connsiteY4" fmla="*/ 0 h 1193400"/>
                <a:gd name="connsiteX5" fmla="*/ 2371 w 9144052"/>
                <a:gd name="connsiteY5" fmla="*/ 1971 h 1193400"/>
                <a:gd name="connsiteX0" fmla="*/ 2371 w 9144052"/>
                <a:gd name="connsiteY0" fmla="*/ 1971 h 1125725"/>
                <a:gd name="connsiteX1" fmla="*/ 0 w 9144052"/>
                <a:gd name="connsiteY1" fmla="*/ 911847 h 1125725"/>
                <a:gd name="connsiteX2" fmla="*/ 3361996 w 9144052"/>
                <a:gd name="connsiteY2" fmla="*/ 390831 h 1125725"/>
                <a:gd name="connsiteX3" fmla="*/ 9144052 w 9144052"/>
                <a:gd name="connsiteY3" fmla="*/ 537135 h 1125725"/>
                <a:gd name="connsiteX4" fmla="*/ 9143150 w 9144052"/>
                <a:gd name="connsiteY4" fmla="*/ 0 h 1125725"/>
                <a:gd name="connsiteX5" fmla="*/ 2371 w 9144052"/>
                <a:gd name="connsiteY5" fmla="*/ 1971 h 1125725"/>
                <a:gd name="connsiteX0" fmla="*/ 2371 w 9144052"/>
                <a:gd name="connsiteY0" fmla="*/ 1971 h 1244834"/>
                <a:gd name="connsiteX1" fmla="*/ 0 w 9144052"/>
                <a:gd name="connsiteY1" fmla="*/ 911847 h 1244834"/>
                <a:gd name="connsiteX2" fmla="*/ 3361996 w 9144052"/>
                <a:gd name="connsiteY2" fmla="*/ 390831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44834"/>
                <a:gd name="connsiteX1" fmla="*/ 0 w 9144052"/>
                <a:gd name="connsiteY1" fmla="*/ 863120 h 1244834"/>
                <a:gd name="connsiteX2" fmla="*/ 3361996 w 9144052"/>
                <a:gd name="connsiteY2" fmla="*/ 390831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44834"/>
                <a:gd name="connsiteX1" fmla="*/ 0 w 9144052"/>
                <a:gd name="connsiteY1" fmla="*/ 749425 h 1244834"/>
                <a:gd name="connsiteX2" fmla="*/ 3361996 w 9144052"/>
                <a:gd name="connsiteY2" fmla="*/ 390831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44834"/>
                <a:gd name="connsiteX1" fmla="*/ 0 w 9144052"/>
                <a:gd name="connsiteY1" fmla="*/ 749425 h 1244834"/>
                <a:gd name="connsiteX2" fmla="*/ 3343523 w 9144052"/>
                <a:gd name="connsiteY2" fmla="*/ 315034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44834"/>
                <a:gd name="connsiteX1" fmla="*/ 0 w 9144052"/>
                <a:gd name="connsiteY1" fmla="*/ 749425 h 1244834"/>
                <a:gd name="connsiteX2" fmla="*/ 3114923 w 9144052"/>
                <a:gd name="connsiteY2" fmla="*/ 315034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82732"/>
                <a:gd name="connsiteX1" fmla="*/ 0 w 9144052"/>
                <a:gd name="connsiteY1" fmla="*/ 749425 h 1282732"/>
                <a:gd name="connsiteX2" fmla="*/ 3114923 w 9144052"/>
                <a:gd name="connsiteY2" fmla="*/ 315034 h 1282732"/>
                <a:gd name="connsiteX3" fmla="*/ 9144052 w 9144052"/>
                <a:gd name="connsiteY3" fmla="*/ 537135 h 1282732"/>
                <a:gd name="connsiteX4" fmla="*/ 9143150 w 9144052"/>
                <a:gd name="connsiteY4" fmla="*/ 0 h 1282732"/>
                <a:gd name="connsiteX5" fmla="*/ 2371 w 9144052"/>
                <a:gd name="connsiteY5" fmla="*/ 1971 h 1282732"/>
                <a:gd name="connsiteX0" fmla="*/ 2371 w 9144052"/>
                <a:gd name="connsiteY0" fmla="*/ 1971 h 1282732"/>
                <a:gd name="connsiteX1" fmla="*/ 0 w 9144052"/>
                <a:gd name="connsiteY1" fmla="*/ 749425 h 1282732"/>
                <a:gd name="connsiteX2" fmla="*/ 3114923 w 9144052"/>
                <a:gd name="connsiteY2" fmla="*/ 315034 h 1282732"/>
                <a:gd name="connsiteX3" fmla="*/ 9144052 w 9144052"/>
                <a:gd name="connsiteY3" fmla="*/ 537135 h 1282732"/>
                <a:gd name="connsiteX4" fmla="*/ 9143150 w 9144052"/>
                <a:gd name="connsiteY4" fmla="*/ 0 h 1282732"/>
                <a:gd name="connsiteX5" fmla="*/ 2371 w 9144052"/>
                <a:gd name="connsiteY5" fmla="*/ 1971 h 1282732"/>
                <a:gd name="connsiteX0" fmla="*/ 2371 w 9144052"/>
                <a:gd name="connsiteY0" fmla="*/ 1971 h 1282732"/>
                <a:gd name="connsiteX1" fmla="*/ 0 w 9144052"/>
                <a:gd name="connsiteY1" fmla="*/ 749425 h 1282732"/>
                <a:gd name="connsiteX2" fmla="*/ 3114923 w 9144052"/>
                <a:gd name="connsiteY2" fmla="*/ 315034 h 1282732"/>
                <a:gd name="connsiteX3" fmla="*/ 9144052 w 9144052"/>
                <a:gd name="connsiteY3" fmla="*/ 537135 h 1282732"/>
                <a:gd name="connsiteX4" fmla="*/ 9143150 w 9144052"/>
                <a:gd name="connsiteY4" fmla="*/ 0 h 1282732"/>
                <a:gd name="connsiteX5" fmla="*/ 2371 w 9144052"/>
                <a:gd name="connsiteY5" fmla="*/ 1971 h 1282732"/>
                <a:gd name="connsiteX0" fmla="*/ 2371 w 9144052"/>
                <a:gd name="connsiteY0" fmla="*/ 1971 h 1570664"/>
                <a:gd name="connsiteX1" fmla="*/ 0 w 9144052"/>
                <a:gd name="connsiteY1" fmla="*/ 749425 h 1570664"/>
                <a:gd name="connsiteX2" fmla="*/ 3114923 w 9144052"/>
                <a:gd name="connsiteY2" fmla="*/ 315034 h 1570664"/>
                <a:gd name="connsiteX3" fmla="*/ 9144052 w 9144052"/>
                <a:gd name="connsiteY3" fmla="*/ 825067 h 1570664"/>
                <a:gd name="connsiteX4" fmla="*/ 9143150 w 9144052"/>
                <a:gd name="connsiteY4" fmla="*/ 0 h 1570664"/>
                <a:gd name="connsiteX5" fmla="*/ 2371 w 9144052"/>
                <a:gd name="connsiteY5" fmla="*/ 1971 h 1570664"/>
                <a:gd name="connsiteX0" fmla="*/ 2371 w 9144052"/>
                <a:gd name="connsiteY0" fmla="*/ 1971 h 1986563"/>
                <a:gd name="connsiteX1" fmla="*/ 0 w 9144052"/>
                <a:gd name="connsiteY1" fmla="*/ 749425 h 1986563"/>
                <a:gd name="connsiteX2" fmla="*/ 3114923 w 9144052"/>
                <a:gd name="connsiteY2" fmla="*/ 315034 h 1986563"/>
                <a:gd name="connsiteX3" fmla="*/ 9144052 w 9144052"/>
                <a:gd name="connsiteY3" fmla="*/ 825067 h 1986563"/>
                <a:gd name="connsiteX4" fmla="*/ 9143150 w 9144052"/>
                <a:gd name="connsiteY4" fmla="*/ 0 h 1986563"/>
                <a:gd name="connsiteX5" fmla="*/ 2371 w 9144052"/>
                <a:gd name="connsiteY5" fmla="*/ 1971 h 1986563"/>
                <a:gd name="connsiteX0" fmla="*/ 2371 w 9144052"/>
                <a:gd name="connsiteY0" fmla="*/ 1971 h 1910577"/>
                <a:gd name="connsiteX1" fmla="*/ 0 w 9144052"/>
                <a:gd name="connsiteY1" fmla="*/ 749425 h 1910577"/>
                <a:gd name="connsiteX2" fmla="*/ 3114923 w 9144052"/>
                <a:gd name="connsiteY2" fmla="*/ 315034 h 1910577"/>
                <a:gd name="connsiteX3" fmla="*/ 9144052 w 9144052"/>
                <a:gd name="connsiteY3" fmla="*/ 825067 h 1910577"/>
                <a:gd name="connsiteX4" fmla="*/ 9143150 w 9144052"/>
                <a:gd name="connsiteY4" fmla="*/ 0 h 1910577"/>
                <a:gd name="connsiteX5" fmla="*/ 2371 w 9144052"/>
                <a:gd name="connsiteY5" fmla="*/ 1971 h 1910577"/>
                <a:gd name="connsiteX0" fmla="*/ 790 w 9142471"/>
                <a:gd name="connsiteY0" fmla="*/ 1971 h 1910577"/>
                <a:gd name="connsiteX1" fmla="*/ 4568 w 9142471"/>
                <a:gd name="connsiteY1" fmla="*/ 1141332 h 1910577"/>
                <a:gd name="connsiteX2" fmla="*/ 3113342 w 9142471"/>
                <a:gd name="connsiteY2" fmla="*/ 315034 h 1910577"/>
                <a:gd name="connsiteX3" fmla="*/ 9142471 w 9142471"/>
                <a:gd name="connsiteY3" fmla="*/ 825067 h 1910577"/>
                <a:gd name="connsiteX4" fmla="*/ 9141569 w 9142471"/>
                <a:gd name="connsiteY4" fmla="*/ 0 h 1910577"/>
                <a:gd name="connsiteX5" fmla="*/ 790 w 9142471"/>
                <a:gd name="connsiteY5" fmla="*/ 1971 h 1910577"/>
                <a:gd name="connsiteX0" fmla="*/ 790 w 9142471"/>
                <a:gd name="connsiteY0" fmla="*/ 1971 h 1910577"/>
                <a:gd name="connsiteX1" fmla="*/ 4568 w 9142471"/>
                <a:gd name="connsiteY1" fmla="*/ 1141332 h 1910577"/>
                <a:gd name="connsiteX2" fmla="*/ 3162539 w 9142471"/>
                <a:gd name="connsiteY2" fmla="*/ 482994 h 1910577"/>
                <a:gd name="connsiteX3" fmla="*/ 9142471 w 9142471"/>
                <a:gd name="connsiteY3" fmla="*/ 825067 h 1910577"/>
                <a:gd name="connsiteX4" fmla="*/ 9141569 w 9142471"/>
                <a:gd name="connsiteY4" fmla="*/ 0 h 1910577"/>
                <a:gd name="connsiteX5" fmla="*/ 790 w 9142471"/>
                <a:gd name="connsiteY5" fmla="*/ 1971 h 1910577"/>
                <a:gd name="connsiteX0" fmla="*/ 790 w 9142471"/>
                <a:gd name="connsiteY0" fmla="*/ 1971 h 1742614"/>
                <a:gd name="connsiteX1" fmla="*/ 4568 w 9142471"/>
                <a:gd name="connsiteY1" fmla="*/ 1141332 h 1742614"/>
                <a:gd name="connsiteX2" fmla="*/ 3162539 w 9142471"/>
                <a:gd name="connsiteY2" fmla="*/ 482994 h 1742614"/>
                <a:gd name="connsiteX3" fmla="*/ 9142471 w 9142471"/>
                <a:gd name="connsiteY3" fmla="*/ 825067 h 1742614"/>
                <a:gd name="connsiteX4" fmla="*/ 9141569 w 9142471"/>
                <a:gd name="connsiteY4" fmla="*/ 0 h 1742614"/>
                <a:gd name="connsiteX5" fmla="*/ 790 w 9142471"/>
                <a:gd name="connsiteY5" fmla="*/ 1971 h 1742614"/>
                <a:gd name="connsiteX0" fmla="*/ 790 w 9142471"/>
                <a:gd name="connsiteY0" fmla="*/ 1971 h 1850587"/>
                <a:gd name="connsiteX1" fmla="*/ 4568 w 9142471"/>
                <a:gd name="connsiteY1" fmla="*/ 1141332 h 1850587"/>
                <a:gd name="connsiteX2" fmla="*/ 3162539 w 9142471"/>
                <a:gd name="connsiteY2" fmla="*/ 482994 h 1850587"/>
                <a:gd name="connsiteX3" fmla="*/ 9142471 w 9142471"/>
                <a:gd name="connsiteY3" fmla="*/ 825067 h 1850587"/>
                <a:gd name="connsiteX4" fmla="*/ 9141569 w 9142471"/>
                <a:gd name="connsiteY4" fmla="*/ 0 h 1850587"/>
                <a:gd name="connsiteX5" fmla="*/ 790 w 9142471"/>
                <a:gd name="connsiteY5" fmla="*/ 1971 h 1850587"/>
                <a:gd name="connsiteX0" fmla="*/ 790 w 9142471"/>
                <a:gd name="connsiteY0" fmla="*/ 1971 h 1850587"/>
                <a:gd name="connsiteX1" fmla="*/ 4568 w 9142471"/>
                <a:gd name="connsiteY1" fmla="*/ 1141332 h 1850587"/>
                <a:gd name="connsiteX2" fmla="*/ 3162539 w 9142471"/>
                <a:gd name="connsiteY2" fmla="*/ 482994 h 1850587"/>
                <a:gd name="connsiteX3" fmla="*/ 9142471 w 9142471"/>
                <a:gd name="connsiteY3" fmla="*/ 825067 h 1850587"/>
                <a:gd name="connsiteX4" fmla="*/ 9141569 w 9142471"/>
                <a:gd name="connsiteY4" fmla="*/ 0 h 1850587"/>
                <a:gd name="connsiteX5" fmla="*/ 790 w 9142471"/>
                <a:gd name="connsiteY5" fmla="*/ 1971 h 1850587"/>
                <a:gd name="connsiteX0" fmla="*/ 790 w 9142471"/>
                <a:gd name="connsiteY0" fmla="*/ 1971 h 1538662"/>
                <a:gd name="connsiteX1" fmla="*/ 4568 w 9142471"/>
                <a:gd name="connsiteY1" fmla="*/ 1141332 h 1538662"/>
                <a:gd name="connsiteX2" fmla="*/ 3162539 w 9142471"/>
                <a:gd name="connsiteY2" fmla="*/ 482994 h 1538662"/>
                <a:gd name="connsiteX3" fmla="*/ 9142471 w 9142471"/>
                <a:gd name="connsiteY3" fmla="*/ 825067 h 1538662"/>
                <a:gd name="connsiteX4" fmla="*/ 9141569 w 9142471"/>
                <a:gd name="connsiteY4" fmla="*/ 0 h 1538662"/>
                <a:gd name="connsiteX5" fmla="*/ 790 w 9142471"/>
                <a:gd name="connsiteY5" fmla="*/ 1971 h 1538662"/>
                <a:gd name="connsiteX0" fmla="*/ 790 w 9142471"/>
                <a:gd name="connsiteY0" fmla="*/ 1971 h 1874582"/>
                <a:gd name="connsiteX1" fmla="*/ 4568 w 9142471"/>
                <a:gd name="connsiteY1" fmla="*/ 1141332 h 1874582"/>
                <a:gd name="connsiteX2" fmla="*/ 3162539 w 9142471"/>
                <a:gd name="connsiteY2" fmla="*/ 482994 h 1874582"/>
                <a:gd name="connsiteX3" fmla="*/ 9142471 w 9142471"/>
                <a:gd name="connsiteY3" fmla="*/ 825067 h 1874582"/>
                <a:gd name="connsiteX4" fmla="*/ 9141569 w 9142471"/>
                <a:gd name="connsiteY4" fmla="*/ 0 h 1874582"/>
                <a:gd name="connsiteX5" fmla="*/ 790 w 9142471"/>
                <a:gd name="connsiteY5" fmla="*/ 1971 h 1874582"/>
                <a:gd name="connsiteX0" fmla="*/ 790 w 9142471"/>
                <a:gd name="connsiteY0" fmla="*/ 1971 h 1874582"/>
                <a:gd name="connsiteX1" fmla="*/ 4568 w 9142471"/>
                <a:gd name="connsiteY1" fmla="*/ 1141332 h 1874582"/>
                <a:gd name="connsiteX2" fmla="*/ 3162539 w 9142471"/>
                <a:gd name="connsiteY2" fmla="*/ 482994 h 1874582"/>
                <a:gd name="connsiteX3" fmla="*/ 9142471 w 9142471"/>
                <a:gd name="connsiteY3" fmla="*/ 825067 h 1874582"/>
                <a:gd name="connsiteX4" fmla="*/ 9141569 w 9142471"/>
                <a:gd name="connsiteY4" fmla="*/ 0 h 1874582"/>
                <a:gd name="connsiteX5" fmla="*/ 790 w 9142471"/>
                <a:gd name="connsiteY5" fmla="*/ 1971 h 18745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142471" h="1874582">
                  <a:moveTo>
                    <a:pt x="790" y="1971"/>
                  </a:moveTo>
                  <a:cubicBezTo>
                    <a:pt x="0" y="305263"/>
                    <a:pt x="5358" y="838040"/>
                    <a:pt x="4568" y="1141332"/>
                  </a:cubicBezTo>
                  <a:cubicBezTo>
                    <a:pt x="419096" y="979788"/>
                    <a:pt x="1492070" y="639683"/>
                    <a:pt x="3162539" y="482994"/>
                  </a:cubicBezTo>
                  <a:cubicBezTo>
                    <a:pt x="4833008" y="326305"/>
                    <a:pt x="7747892" y="1874582"/>
                    <a:pt x="9142471" y="825067"/>
                  </a:cubicBezTo>
                  <a:cubicBezTo>
                    <a:pt x="9142170" y="646022"/>
                    <a:pt x="9141870" y="179045"/>
                    <a:pt x="9141569" y="0"/>
                  </a:cubicBezTo>
                  <a:lnTo>
                    <a:pt x="790" y="197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8" name="Oval 10"/>
          <p:cNvSpPr/>
          <p:nvPr/>
        </p:nvSpPr>
        <p:spPr bwMode="gray">
          <a:xfrm>
            <a:off x="6858000" y="3886200"/>
            <a:ext cx="758952" cy="758952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  <a:alpha val="90000"/>
                </a:schemeClr>
              </a:gs>
              <a:gs pos="76000">
                <a:schemeClr val="accent1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Oval 11"/>
          <p:cNvSpPr/>
          <p:nvPr/>
        </p:nvSpPr>
        <p:spPr bwMode="gray">
          <a:xfrm>
            <a:off x="5788152" y="4572000"/>
            <a:ext cx="384048" cy="384048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  <a:alpha val="90000"/>
                </a:schemeClr>
              </a:gs>
              <a:gs pos="76000">
                <a:schemeClr val="accent4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Oval 12"/>
          <p:cNvSpPr/>
          <p:nvPr/>
        </p:nvSpPr>
        <p:spPr bwMode="gray">
          <a:xfrm>
            <a:off x="1216152" y="384048"/>
            <a:ext cx="731520" cy="731520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20000"/>
                  <a:lumOff val="80000"/>
                </a:schemeClr>
              </a:gs>
              <a:gs pos="100000">
                <a:schemeClr val="accent3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">
          <a:xfrm>
            <a:off x="5257800" y="987552"/>
            <a:ext cx="3730752" cy="795528"/>
          </a:xfrm>
        </p:spPr>
        <p:txBody>
          <a:bodyPr anchor="b"/>
          <a:lstStyle>
            <a:lvl1pPr algn="l"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gray">
          <a:xfrm>
            <a:off x="530352" y="1216152"/>
            <a:ext cx="4645152" cy="4645152"/>
          </a:xfrm>
          <a:prstGeom prst="ellipse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76088" y="1901952"/>
            <a:ext cx="3712464" cy="175564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6537325"/>
            <a:ext cx="2133600" cy="247650"/>
          </a:xfrm>
        </p:spPr>
        <p:txBody>
          <a:bodyPr/>
          <a:lstStyle>
            <a:lvl1pPr>
              <a:defRPr/>
            </a:lvl1pPr>
          </a:lstStyle>
          <a:p>
            <a:fld id="{A6884A80-0EF3-4865-ACDF-F467BBB8A753}" type="datetime1">
              <a:rPr lang="ru-RU" smtClean="0"/>
              <a:t>11.01.2014</a:t>
            </a:fld>
            <a:endParaRPr lang="ru-RU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Разработчик: Малахова С.А., учитель информатики МКОУ СОШ №6</a:t>
            </a:r>
            <a:endParaRPr lang="ru-RU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gray">
          <a:xfrm>
            <a:off x="0" y="0"/>
            <a:ext cx="9153525" cy="1862138"/>
          </a:xfrm>
          <a:custGeom>
            <a:avLst/>
            <a:gdLst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3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52 w 9153196"/>
              <a:gd name="connsiteY0" fmla="*/ 914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9144 h 1481136"/>
              <a:gd name="connsiteX0" fmla="*/ 52 w 9153196"/>
              <a:gd name="connsiteY0" fmla="*/ 1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1284 h 1481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80996 w 9153196"/>
              <a:gd name="connsiteY2" fmla="*/ 960120 h 1862136"/>
              <a:gd name="connsiteX3" fmla="*/ 6739180 w 9153196"/>
              <a:gd name="connsiteY3" fmla="*/ 1316736 h 1862136"/>
              <a:gd name="connsiteX4" fmla="*/ 9144052 w 9153196"/>
              <a:gd name="connsiteY4" fmla="*/ 1106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739180 w 9153196"/>
              <a:gd name="connsiteY3" fmla="*/ 1316736 h 1862136"/>
              <a:gd name="connsiteX4" fmla="*/ 9144052 w 9153196"/>
              <a:gd name="connsiteY4" fmla="*/ 1106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739180 w 9153196"/>
              <a:gd name="connsiteY3" fmla="*/ 13167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53196" h="1862136">
                <a:moveTo>
                  <a:pt x="52" y="1284"/>
                </a:moveTo>
                <a:cubicBezTo>
                  <a:pt x="35" y="491948"/>
                  <a:pt x="17" y="1371472"/>
                  <a:pt x="0" y="1862136"/>
                </a:cubicBezTo>
                <a:cubicBezTo>
                  <a:pt x="304800" y="1706688"/>
                  <a:pt x="1952287" y="1117060"/>
                  <a:pt x="2999284" y="1051560"/>
                </a:cubicBezTo>
                <a:cubicBezTo>
                  <a:pt x="4046281" y="986060"/>
                  <a:pt x="5541316" y="1353820"/>
                  <a:pt x="6281980" y="1469136"/>
                </a:cubicBezTo>
                <a:cubicBezTo>
                  <a:pt x="7022644" y="1584452"/>
                  <a:pt x="8247940" y="1834896"/>
                  <a:pt x="9144052" y="1487424"/>
                </a:cubicBezTo>
                <a:lnTo>
                  <a:pt x="9153196" y="0"/>
                </a:lnTo>
                <a:lnTo>
                  <a:pt x="52" y="1284"/>
                </a:lnTo>
                <a:close/>
              </a:path>
            </a:pathLst>
          </a:cu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Freeform 7"/>
          <p:cNvSpPr/>
          <p:nvPr/>
        </p:nvSpPr>
        <p:spPr bwMode="invGray">
          <a:xfrm>
            <a:off x="0" y="0"/>
            <a:ext cx="9153525" cy="1481138"/>
          </a:xfrm>
          <a:custGeom>
            <a:avLst/>
            <a:gdLst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3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52 w 9153196"/>
              <a:gd name="connsiteY0" fmla="*/ 914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9144 h 1481136"/>
              <a:gd name="connsiteX0" fmla="*/ 52 w 9153196"/>
              <a:gd name="connsiteY0" fmla="*/ 1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1284 h 14811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53196" h="1481136">
                <a:moveTo>
                  <a:pt x="52" y="1284"/>
                </a:moveTo>
                <a:cubicBezTo>
                  <a:pt x="35" y="491948"/>
                  <a:pt x="17" y="990472"/>
                  <a:pt x="0" y="1481136"/>
                </a:cubicBezTo>
                <a:cubicBezTo>
                  <a:pt x="414528" y="1319592"/>
                  <a:pt x="1857799" y="987520"/>
                  <a:pt x="2980996" y="960120"/>
                </a:cubicBezTo>
                <a:cubicBezTo>
                  <a:pt x="4104193" y="932720"/>
                  <a:pt x="6019852" y="1271016"/>
                  <a:pt x="6739180" y="1316736"/>
                </a:cubicBezTo>
                <a:cubicBezTo>
                  <a:pt x="7458508" y="1362456"/>
                  <a:pt x="8247940" y="1453896"/>
                  <a:pt x="9144052" y="1106424"/>
                </a:cubicBezTo>
                <a:lnTo>
                  <a:pt x="9153196" y="0"/>
                </a:lnTo>
                <a:lnTo>
                  <a:pt x="52" y="1284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75000"/>
                  <a:alpha val="69000"/>
                </a:schemeClr>
              </a:gs>
              <a:gs pos="100000">
                <a:schemeClr val="accent1"/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white">
          <a:xfrm>
            <a:off x="4572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37325"/>
            <a:ext cx="2133600" cy="2476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002D347-23E8-440F-A1D2-2F3CE721B330}" type="datetime1">
              <a:rPr lang="ru-RU" smtClean="0"/>
              <a:t>11.01.2014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37325"/>
            <a:ext cx="2895600" cy="2476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r>
              <a:rPr lang="ru-RU" smtClean="0"/>
              <a:t>Разработчик: Малахова С.А., учитель информатики МКОУ СОШ №6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537325"/>
            <a:ext cx="2133600" cy="2476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32" name="Text Placeholder 8"/>
          <p:cNvSpPr>
            <a:spLocks noGrp="1"/>
          </p:cNvSpPr>
          <p:nvPr>
            <p:ph type="body" idx="1"/>
          </p:nvPr>
        </p:nvSpPr>
        <p:spPr bwMode="gray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lang="en-US" sz="3600" b="1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Tahom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Tahom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Tahom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Tahoma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FE8C2E"/>
        </a:buClr>
        <a:buSzPct val="85000"/>
        <a:buFont typeface="Wingdings" pitchFamily="2" charset="2"/>
        <a:buChar char="¢"/>
        <a:defRPr lang="en-US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4CD416"/>
        </a:buClr>
        <a:buSzPct val="85000"/>
        <a:buFont typeface="Wingdings" pitchFamily="2" charset="2"/>
        <a:buChar char="¤"/>
        <a:defRPr lang="en-US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33BDFB"/>
        </a:buClr>
        <a:buSzPct val="85000"/>
        <a:buFont typeface="Wingdings" pitchFamily="2" charset="2"/>
        <a:buChar char="¤"/>
        <a:defRPr lang="en-US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itchFamily="2" charset="2"/>
        <a:buChar char="¤"/>
        <a:defRPr lang="en-US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C489FF"/>
        </a:buClr>
        <a:buSzPct val="85000"/>
        <a:buFont typeface="Wingdings" pitchFamily="2" charset="2"/>
        <a:buChar char="¤"/>
        <a:defRPr lang="en-US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0" dirty="0"/>
              <a:t>ИКТ - компетентность и профессиональное развитие учителей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071934" y="5000636"/>
            <a:ext cx="5072066" cy="116955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Построение образовательного пространства школы с применением инфокоммуникационных технологий, проблема повышения ИКТ-компетентности и профессиональное развитие учителей. Обоснование, задачи и цели достижения, ожидаемые результаты.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Разработчик: Малахова С.А., учитель информатики МКОУ СОШ №6</a:t>
            </a:r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428596" y="1071546"/>
            <a:ext cx="821537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449263" algn="just" fontAlgn="base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ИКТ - компетентность и профессиональное развитие учителей позволит  при и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спользование в обучении информационных и коммуникационных технологий:</a:t>
            </a:r>
          </a:p>
          <a:p>
            <a:pPr lvl="0" indent="449263" fontAlgn="base">
              <a:spcBef>
                <a:spcPct val="0"/>
              </a:spcBef>
              <a:spcAft>
                <a:spcPct val="0"/>
              </a:spcAft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R="0" lvl="0" indent="2730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развивать у обучающихся навыки исследовательской деятельности, творческие способности;</a:t>
            </a:r>
          </a:p>
          <a:p>
            <a:pPr marR="0" lvl="0" indent="2730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R="0" lvl="0" indent="2730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усилить мотивацию учения;</a:t>
            </a:r>
          </a:p>
          <a:p>
            <a:pPr marR="0" lvl="0" indent="2730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R="0" lvl="0" indent="2730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сформировать у школьников умение работать с </a:t>
            </a: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</a:t>
            </a:r>
          </a:p>
          <a:p>
            <a:pPr marR="0" lvl="0" indent="2730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информацией, развить коммуникативные способности;</a:t>
            </a:r>
          </a:p>
          <a:p>
            <a:pPr marR="0" lvl="0" indent="2730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R="0" lvl="0" indent="2730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активно вовлекать обучающихся в учебный процесс;</a:t>
            </a:r>
          </a:p>
          <a:p>
            <a:pPr marR="0" lvl="0" indent="2730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R="0" lvl="0" indent="2730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качественно изменить контроль за деятельностью обучающихся;</a:t>
            </a:r>
          </a:p>
          <a:p>
            <a:pPr marR="0" lvl="0" indent="2730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R="0" lvl="0" indent="2730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приобщение школьника к достижениям информационного общества.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500166" y="214290"/>
            <a:ext cx="603242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Ожидаемые результаты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5842" name="Picture 2" descr="D:\светланка документы\картинки вродэ\информатика\иси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98476" y="2428868"/>
            <a:ext cx="2448301" cy="1971623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Разработчик: Малахова С.А., учитель информатики МКОУ СОШ №6</a:t>
            </a:r>
            <a:endParaRPr lang="ru-R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ИКТ - компетентность и профессиональное развитие учителей</a:t>
            </a:r>
            <a:endParaRPr lang="ru-RU" dirty="0"/>
          </a:p>
        </p:txBody>
      </p:sp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1142976" y="785794"/>
            <a:ext cx="7072362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449263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Повышение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ИКТ - компетентности и профессиональное развитие учителей, и в дальнейшем п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рименение ими ИКТ позволяет реализовать идеи индивидуализации и дифференциации обучения. Современные учебные пособия, созданные на основе ИКТ, обладают интерактивностью (способностью взаимодействовать с учеником) и позволяют в большей мере реализовать развивающую парадигму в образовании.</a:t>
            </a:r>
            <a:endParaRPr kumimoji="0" lang="ru-RU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Разработчик: Малахова С.А., учитель информатики МКОУ СОШ №6</a:t>
            </a:r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71670" y="357166"/>
            <a:ext cx="5945330" cy="795528"/>
          </a:xfrm>
        </p:spPr>
        <p:txBody>
          <a:bodyPr/>
          <a:lstStyle/>
          <a:p>
            <a:pPr algn="ctr"/>
            <a:r>
              <a:rPr lang="ru-RU" b="0" dirty="0" smtClean="0"/>
              <a:t>ИКТ - компетентность и профессиональное развитие учителей</a:t>
            </a:r>
            <a:endParaRPr lang="ru-RU" dirty="0"/>
          </a:p>
        </p:txBody>
      </p:sp>
      <p:pic>
        <p:nvPicPr>
          <p:cNvPr id="6" name="Рисунок 5" descr="556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16667" r="16667"/>
          <a:stretch>
            <a:fillRect/>
          </a:stretch>
        </p:blipFill>
        <p:spPr>
          <a:xfrm>
            <a:off x="571472" y="1785926"/>
            <a:ext cx="3718188" cy="3718188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357686" y="1714488"/>
            <a:ext cx="4786314" cy="2027114"/>
          </a:xfrm>
        </p:spPr>
        <p:txBody>
          <a:bodyPr/>
          <a:lstStyle/>
          <a:p>
            <a:pPr algn="just"/>
            <a:r>
              <a:rPr lang="ru-RU" dirty="0" smtClean="0"/>
              <a:t>Компьютер – всего лишь инструмент, использование которого должно органично вписываться в систему обучения, способствовать достижению поставленных целей и задач урока. Компьютер не заменяет учителя или учебник, но коренным образом меняет характер педагогической деятельности. Главная методическая проблема преподавания смещается от того, «как лучше рассказать материал», к тому, «как лучше показать».</a:t>
            </a:r>
          </a:p>
          <a:p>
            <a:pPr algn="just"/>
            <a:r>
              <a:rPr lang="ru-RU" dirty="0" smtClean="0"/>
              <a:t>Усвоение знаний, связанных с большим объёмом цифровой и иной конкретной информации, путём активного диалога с персональным компьютером более эффективно и интересно для ученика, чем штудирование скучных страниц учебника. С помощью обучающих программ ученик может моделировать реальные процессы, а значит – видеть причины и следствия, понимать их смысл. Компьютер позволяет устранить одну из важнейших причин отрицательного отношения к учёбе – неуспех, обусловленный непониманием сути проблемы, значительными пробелами в знаниях.</a:t>
            </a:r>
          </a:p>
          <a:p>
            <a:pPr algn="just"/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Разработчик: Малахова С.А., учитель информатики МКОУ СОШ №6</a:t>
            </a:r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57522" y="1000108"/>
            <a:ext cx="578647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623888" algn="ctr"/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Согласно Концепции модернизации российского образования основная цель подготовки педагогических кадров заключается в становлении квалифицированного работника соответствующего уровня и профиля, конкурентоспособного на рынке труда, компетентного, ответственного, свободно владеющего своей профессией и ориентированного в смежных областях деятельности, владеющего современными педагогическими и информационными технологиями, способного к постоянному профессиональному росту, социальной и профессиональной мобильности. 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42910" y="4786322"/>
            <a:ext cx="81439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Переход к информационному обществу влечет за собой развитие информационной культуры всех членов общества. 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http://www.stavropolye.tv/upload/iblock/a56/b_5089218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643050"/>
            <a:ext cx="3048000" cy="228600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Разработчик: Малахова С.А., учитель информатики МКОУ СОШ №6</a:t>
            </a:r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857232"/>
            <a:ext cx="671517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связи с реорганизацией  образования в России, деятельными процессами информатизации как одного из ведущих направлений модернизации образования, увеличения роли информации как  важного ресурса,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возрастает значимость подготовки учителя в области эффективного использования средств информатики и информационно - коммуникационных  технологий.</a:t>
            </a:r>
            <a:endParaRPr lang="ru-RU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428860" y="3214686"/>
            <a:ext cx="6357982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научной педагогической литературе множество работ посвящено уточнению понятий "компетенция" и "компетентность". «ИКТ-компетентность учителя-предметника», понимается, «как его готовность и способность самостоятельно использовать современные информационно-коммуникационные технологии в педагогической деятельности для решения широкого круга образовательных задач и проектировать пути повышения квалификации в этой сфере». Обладая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ИКТ-компетентностью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учитель должен не только стремиться к использованию ИКТ в своей работе, но и моделировать и конструировать информационно-образовательную деятельность.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Разработчик: Малахова С.А., учитель информатики МКОУ СОШ №6</a:t>
            </a:r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4714884"/>
            <a:ext cx="4143404" cy="181588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Компетенция 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включает совокупность взаимосвязанных качеств личности (знаний, умений, навыков, способов деятельности), задаваемых по отношению к определенному кругу предметов и процессов и необходимых для качественной продуктивной деятельности по отношению к ним. 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2786050" y="3143248"/>
            <a:ext cx="3643338" cy="132343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Компетентность 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владение, обладание человеком соответствующей компетенцией, включающей его личное отношение к ней и предмету деятельности.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000628" y="1071546"/>
            <a:ext cx="3857620" cy="181588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Компетентностный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подход 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это подход, акцентирующий внимание на результате образования, причем в качестве результата рассматривается не сумма усвоенной информации, а способность человека действовать в различных проблемных ситуациях. 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Нашивка 8"/>
          <p:cNvSpPr/>
          <p:nvPr/>
        </p:nvSpPr>
        <p:spPr>
          <a:xfrm>
            <a:off x="642910" y="3857628"/>
            <a:ext cx="571504" cy="64294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Нашивка 9"/>
          <p:cNvSpPr/>
          <p:nvPr/>
        </p:nvSpPr>
        <p:spPr>
          <a:xfrm>
            <a:off x="1357290" y="3857628"/>
            <a:ext cx="571504" cy="64294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Нашивка 10"/>
          <p:cNvSpPr/>
          <p:nvPr/>
        </p:nvSpPr>
        <p:spPr>
          <a:xfrm>
            <a:off x="2000232" y="3857628"/>
            <a:ext cx="571504" cy="64294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2" name="Нашивка 11"/>
          <p:cNvSpPr/>
          <p:nvPr/>
        </p:nvSpPr>
        <p:spPr>
          <a:xfrm>
            <a:off x="2786050" y="2285992"/>
            <a:ext cx="571504" cy="64294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Нашивка 12"/>
          <p:cNvSpPr/>
          <p:nvPr/>
        </p:nvSpPr>
        <p:spPr>
          <a:xfrm>
            <a:off x="3428992" y="2285992"/>
            <a:ext cx="571504" cy="64294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4" name="Нашивка 13"/>
          <p:cNvSpPr/>
          <p:nvPr/>
        </p:nvSpPr>
        <p:spPr>
          <a:xfrm>
            <a:off x="4071934" y="2285992"/>
            <a:ext cx="571504" cy="64294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Нижний колонтитул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Разработчик: Малахова С.А., учитель информатики МКОУ СОШ №6</a:t>
            </a:r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500034" y="2071678"/>
            <a:ext cx="821537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indent="5365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Blip>
                <a:blip r:embed="rId2"/>
              </a:buBlip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наличие представлений о функционировании ПК и дидактических возможностях ИКТ;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R="0" lvl="0" indent="5365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Blip>
                <a:blip r:embed="rId2"/>
              </a:buBlip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овладение методическими основами подготовки наглядных и дидактических материалов средствами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Microsoft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Office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R="0" lvl="0" indent="5365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Blip>
                <a:blip r:embed="rId2"/>
              </a:buBlip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использование Интернета и цифровых образовательных ресурсов в педагогической деятельности;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R="0" lvl="0" indent="5365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Blip>
                <a:blip r:embed="rId2"/>
              </a:buBlip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формирование положительной мотивации к использованию ИКТ.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1374" y="857232"/>
            <a:ext cx="9072626" cy="107721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Для формирования базовой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ИКТ-компетентности необходимо :</a:t>
            </a:r>
            <a:endParaRPr lang="ru-RU" sz="32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Разработчик: Малахова С.А., учитель информатики МКОУ СОШ №6</a:t>
            </a:r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357158" y="857232"/>
            <a:ext cx="8429684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normalizeH="0" baseline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Согласно новому положению об аттестации, если учитель не владеет компьютером, то он не может быть аттестован на первую или высшую категорию.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Для повышения уровня ИКТ-компетентности учителю рекомендуется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R="0" lvl="0" indent="36353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участвовать в семинарах различного уровня по применению ИКТ в учебной практике;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R="0" lvl="0" indent="36353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участвовать в профессиональных конкурсах, онлайновых форумах и педсоветах;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R="0" lvl="0" indent="36353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использовать при подготовке к урокам, на факультативах, в проектной деятельности широкого спектра цифровых технологий и инструментов: текстовых редакторов, программ обработки изображений, программ подготовки презентаций, табличных процессоров;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R="0" lvl="0" indent="36353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обеспечить использование коллекции ЦОР и ресурсов Интернет;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R="0" lvl="0" indent="36353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формировать банк учебных заданий, выполняемых с активным использованием ИКТ;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R="0" lvl="0" indent="36353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разрабатывать собственные проекты по использованию ИКТ.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Разработчик: Малахова С.А., учитель информатики МКОУ СОШ №6</a:t>
            </a:r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357158" y="671691"/>
            <a:ext cx="8429684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 объяснении нового материала: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177800" marR="0" lvl="0" indent="952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презентации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177800" marR="0" lvl="0" indent="952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информационные Интернет – сайты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177800" marR="0" lvl="0" indent="952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информационные ресурсы на дисках</a:t>
            </a:r>
          </a:p>
          <a:p>
            <a:pPr marL="177800" marR="0" lvl="0" indent="952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1160463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 отработке и закреплении навыков: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1503363" marR="0" lvl="0" indent="-69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lang="ru-RU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омпьютерные обучающие программы;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1503363" marR="0" lvl="0" indent="-69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компьютерные тренажеры;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1503363" marR="0" lvl="0" indent="-69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ребусы;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1503363" marR="0" lvl="0" indent="-69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компьютерные игры;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1503363" marR="0" lvl="0" indent="-69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печатный раздаточный материал (карточки, задания, схемы, таблицы, кроссворды без автоматической обработки результатов) – (цифровые таблицы);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1503363" marR="0" lvl="0" indent="-69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печатный иллюстративный материал.</a:t>
            </a:r>
          </a:p>
          <a:p>
            <a:pPr marL="1503363" marR="0" lvl="0" indent="-69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2689225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этапе контроля знаний: 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3032125" marR="0" lvl="0" indent="-69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компьютерные тесты (открытые, закрытые);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3032125" marR="0" lvl="0" indent="-69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кроссворды (с автоматической обработкой результата).</a:t>
            </a:r>
          </a:p>
          <a:p>
            <a:pPr marL="3032125" marR="0" lvl="0" indent="-69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627063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этапе самостоятельной работы обучающихся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969963" marR="0" lvl="0" indent="-1651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цифровые энциклопедии;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969963" marR="0" lvl="0" indent="-1651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словари;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969963" marR="0" lvl="0" indent="-1651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справочники;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969963" marR="0" lvl="0" indent="-1651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таблицы;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969963" marR="0" lvl="0" indent="-1651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шаблоны;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969963" marR="0" lvl="0" indent="-1651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электронные учебники;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969963" marR="0" lvl="0" indent="-1651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интегрированные задания.</a:t>
            </a:r>
          </a:p>
          <a:p>
            <a:pPr marL="969963" marR="0" lvl="0" indent="-1651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1706563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Для исследовательской деятельности обучающихся: 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1706563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цифровые естественнонаучные лаборатории;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1706563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Интернет.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85720" y="0"/>
            <a:ext cx="84296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49263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u="sng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ИКТ  должны быть использованы </a:t>
            </a:r>
          </a:p>
          <a:p>
            <a:pPr lvl="0" indent="449263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u="sng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учителем на всех этапах урока:</a:t>
            </a:r>
            <a:endParaRPr lang="ru-RU" sz="2400" b="1" u="sng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Разработчик: Малахова С.А., учитель информатики МКОУ СОШ №6</a:t>
            </a:r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1142984"/>
            <a:ext cx="521491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i="1" dirty="0" smtClean="0"/>
              <a:t>ИКТ - компетентность учителя, как часть его профессиональной компетентности, определяет способность решать профессиональные проблемы, возникающие в реальных ситуациях педагогической деятельности, а компетентный учитель - предметник должен использовать ИКТ в образовательном процессе в системе.</a:t>
            </a:r>
            <a:endParaRPr lang="ru-RU" sz="2400" dirty="0"/>
          </a:p>
        </p:txBody>
      </p:sp>
      <p:pic>
        <p:nvPicPr>
          <p:cNvPr id="32770" name="Picture 2" descr="D:\светланка документы\картинки вродэ\образование\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57884" y="1928802"/>
            <a:ext cx="2619375" cy="3662363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Разработчик: Малахова С.А., учитель информатики МКОУ СОШ №6</a:t>
            </a:r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1">
  <a:themeElements>
    <a:clrScheme name="Natural01">
      <a:dk1>
        <a:sysClr val="windowText" lastClr="000000"/>
      </a:dk1>
      <a:lt1>
        <a:sysClr val="window" lastClr="FFFFFF"/>
      </a:lt1>
      <a:dk2>
        <a:srgbClr val="1F6299"/>
      </a:dk2>
      <a:lt2>
        <a:srgbClr val="DFF0F7"/>
      </a:lt2>
      <a:accent1>
        <a:srgbClr val="40C6D8"/>
      </a:accent1>
      <a:accent2>
        <a:srgbClr val="5581FD"/>
      </a:accent2>
      <a:accent3>
        <a:srgbClr val="33BDFB"/>
      </a:accent3>
      <a:accent4>
        <a:srgbClr val="4CD416"/>
      </a:accent4>
      <a:accent5>
        <a:srgbClr val="FE8C2E"/>
      </a:accent5>
      <a:accent6>
        <a:srgbClr val="C489FF"/>
      </a:accent6>
      <a:hlink>
        <a:srgbClr val="D98609"/>
      </a:hlink>
      <a:folHlink>
        <a:srgbClr val="85DFD0"/>
      </a:folHlink>
    </a:clrScheme>
    <a:fontScheme name="Natural01">
      <a:majorFont>
        <a:latin typeface="Tahoma"/>
        <a:ea typeface=""/>
        <a:cs typeface=""/>
        <a:font script="Jpan" typeface="HG創英角ｺﾞｼｯｸUB"/>
        <a:font script="Hang" typeface="맑은 고딕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ahoma"/>
        <a:ea typeface=""/>
        <a:cs typeface=""/>
        <a:font script="Jpan" typeface="HGｺﾞｼｯｸE"/>
        <a:font script="Hang" typeface="맑은 고딕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Natural01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31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0000"/>
                <a:satMod val="2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0000"/>
              </a:schemeClr>
            </a:gs>
            <a:gs pos="100000">
              <a:schemeClr val="phClr">
                <a:shade val="70000"/>
                <a:satMod val="150000"/>
              </a:schemeClr>
            </a:gs>
          </a:gsLst>
          <a:path path="circle">
            <a:fillToRect t="30000" r="100000" b="70000"/>
          </a:path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4000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alpha val="38000"/>
                <a:satMod val="150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3000000"/>
            </a:lightRig>
          </a:scene3d>
          <a:sp3d contourW="6350" prstMaterial="flat">
            <a:bevelT h="889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satMod val="200000"/>
              </a:schemeClr>
            </a:gs>
            <a:gs pos="100000">
              <a:schemeClr val="phClr">
                <a:tint val="100000"/>
                <a:shade val="89000"/>
                <a:satMod val="150000"/>
                <a:lumMod val="90000"/>
              </a:schemeClr>
            </a:gs>
          </a:gsLst>
          <a:path path="circle">
            <a:fillToRect l="40000" t="30000" r="40000" b="30000"/>
          </a:path>
        </a:gradFill>
        <a:gradFill rotWithShape="1">
          <a:gsLst>
            <a:gs pos="0">
              <a:schemeClr val="phClr">
                <a:tint val="100000"/>
                <a:shade val="90000"/>
                <a:satMod val="200000"/>
                <a:lumMod val="90000"/>
              </a:schemeClr>
            </a:gs>
            <a:gs pos="43000">
              <a:schemeClr val="phClr">
                <a:tint val="85000"/>
                <a:shade val="100000"/>
                <a:satMod val="300000"/>
                <a:lumMod val="100000"/>
              </a:schemeClr>
            </a:gs>
            <a:gs pos="100000">
              <a:schemeClr val="phClr">
                <a:tint val="85000"/>
                <a:shade val="100000"/>
                <a:satMod val="300000"/>
                <a:lumMod val="100000"/>
              </a:schemeClr>
            </a:gs>
          </a:gsLst>
          <a:lin ang="5400000" scaled="1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</Template>
  <TotalTime>70</TotalTime>
  <Words>680</Words>
  <Application>Microsoft Office PowerPoint</Application>
  <PresentationFormat>Экран (4:3)</PresentationFormat>
  <Paragraphs>90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Тема1</vt:lpstr>
      <vt:lpstr>ИКТ - компетентность и профессиональное развитие учителей</vt:lpstr>
      <vt:lpstr>ИКТ - компетентность и профессиональное развитие учителей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вывод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ИКТ - компетентность и профессиональное развитие учителей</dc:title>
  <dc:creator>Учитель</dc:creator>
  <cp:lastModifiedBy>Admin</cp:lastModifiedBy>
  <cp:revision>15</cp:revision>
  <dcterms:modified xsi:type="dcterms:W3CDTF">2014-01-11T18:22:28Z</dcterms:modified>
</cp:coreProperties>
</file>