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9" r:id="rId3"/>
    <p:sldId id="276" r:id="rId4"/>
    <p:sldId id="258" r:id="rId5"/>
    <p:sldId id="260" r:id="rId6"/>
    <p:sldId id="262" r:id="rId7"/>
    <p:sldId id="263" r:id="rId8"/>
    <p:sldId id="264" r:id="rId9"/>
    <p:sldId id="27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6633"/>
    <a:srgbClr val="FF33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pic>
        <p:nvPicPr>
          <p:cNvPr id="1033" name="Picture 9" descr="Emblema shkoli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36050" y="0"/>
            <a:ext cx="107950" cy="101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r>
              <a:rPr lang="ru-RU" sz="2800" b="1" i="1" dirty="0">
                <a:solidFill>
                  <a:srgbClr val="FF3300"/>
                </a:solidFill>
                <a:latin typeface="Book Antiqua" pitchFamily="18" charset="0"/>
              </a:rPr>
              <a:t>ТЫ ЗНАЕШЬ ЕДИНИЦЫ</a:t>
            </a:r>
            <a:br>
              <a:rPr lang="ru-RU" sz="2800" b="1" i="1" dirty="0">
                <a:solidFill>
                  <a:srgbClr val="FF3300"/>
                </a:solidFill>
                <a:latin typeface="Book Antiqua" pitchFamily="18" charset="0"/>
              </a:rPr>
            </a:br>
            <a:r>
              <a:rPr lang="ru-RU" sz="2800" b="1" i="1" dirty="0" smtClean="0">
                <a:solidFill>
                  <a:srgbClr val="FF3300"/>
                </a:solidFill>
                <a:latin typeface="Book Antiqua" pitchFamily="18" charset="0"/>
              </a:rPr>
              <a:t>ИЗМЕРЕНИЯ ИНФОРМАЦИИ?</a:t>
            </a:r>
            <a:endParaRPr lang="ru-RU" sz="2800" b="1" i="1" dirty="0">
              <a:solidFill>
                <a:srgbClr val="FF3300"/>
              </a:solidFill>
              <a:latin typeface="Book Antiqua" pitchFamily="18" charset="0"/>
            </a:endParaRPr>
          </a:p>
        </p:txBody>
      </p:sp>
      <p:pic>
        <p:nvPicPr>
          <p:cNvPr id="21515" name="Picture 11" descr="aa0a79f17c1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492375"/>
            <a:ext cx="1993900" cy="3878263"/>
          </a:xfrm>
          <a:prstGeom prst="rect">
            <a:avLst/>
          </a:prstGeom>
          <a:noFill/>
        </p:spPr>
      </p:pic>
      <p:pic>
        <p:nvPicPr>
          <p:cNvPr id="21516" name="Picture 12" descr="Oj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9700" y="1989138"/>
            <a:ext cx="2259013" cy="3721100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2843213" y="1628775"/>
            <a:ext cx="31686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96633"/>
                </a:solidFill>
                <a:latin typeface="Times New Roman" pitchFamily="18" charset="0"/>
              </a:rPr>
              <a:t>ПРОВЕРЬ СЕБЯ!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CC66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4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684213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Сколько 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бит  </a:t>
            </a:r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в 1 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байте?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835150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 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3419475" y="34290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1024 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787900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8 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5133" name="Picture 13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5134" name="Picture 14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5135" name="Picture 15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7"/>
                  </p:tgtEl>
                </p:cond>
              </p:nextCondLst>
            </p:seq>
          </p:childTnLst>
        </p:cTn>
      </p:par>
    </p:tnLst>
    <p:bldLst>
      <p:bldP spid="5126" grpId="0" animBg="1"/>
      <p:bldP spid="5127" grpId="0" animBg="1"/>
      <p:bldP spid="51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1" name="Picture 9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1692275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1000 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4572000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10 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3419475" y="3573463"/>
            <a:ext cx="2449513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1024 байта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39750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Сколько 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байтов </a:t>
            </a:r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в 1 </a:t>
            </a:r>
            <a:r>
              <a:rPr lang="ru-RU" sz="3200" dirty="0" err="1" smtClean="0">
                <a:solidFill>
                  <a:srgbClr val="996633"/>
                </a:solidFill>
                <a:latin typeface="Times New Roman" pitchFamily="18" charset="0"/>
              </a:rPr>
              <a:t>Кбайте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23576" name="Picture 24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23577" name="Picture 25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23578" name="Picture 26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5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3"/>
                  </p:tgtEl>
                </p:cond>
              </p:nextCondLst>
            </p:seq>
          </p:childTnLst>
        </p:cTn>
      </p:par>
    </p:tnLst>
    <p:bldLst>
      <p:bldP spid="23562" grpId="0" animBg="1"/>
      <p:bldP spid="23563" grpId="0" animBg="1"/>
      <p:bldP spid="235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84213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Что больше 1 мегабайт или 1 килобайт?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835696" y="2204864"/>
            <a:ext cx="2449513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 килобайт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4787900" y="2205038"/>
            <a:ext cx="2449513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 мегабайт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4109" name="Picture 13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4110" name="Picture 14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4111" name="Picture 15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4"/>
                  </p:tgtEl>
                </p:cond>
              </p:nextCondLst>
            </p:seq>
          </p:childTnLst>
        </p:cTn>
      </p:par>
    </p:tnLst>
    <p:bldLst>
      <p:bldP spid="4102" grpId="0" animBg="1"/>
      <p:bldP spid="4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9750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Какая наименьшая единица измерения информации?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835150" y="2060575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276600" y="3357563"/>
            <a:ext cx="2449513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мегабайт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4787900" y="2060575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6157" name="Picture 13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6158" name="Picture 14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6159" name="Picture 15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1"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39750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Каков объем компакт-диска (</a:t>
            </a:r>
            <a:r>
              <a:rPr lang="en-US" sz="3200" dirty="0" smtClean="0">
                <a:solidFill>
                  <a:srgbClr val="996633"/>
                </a:solidFill>
                <a:latin typeface="Times New Roman" pitchFamily="18" charset="0"/>
              </a:rPr>
              <a:t>CD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)?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1835150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650 Мбайт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3348038" y="3357563"/>
            <a:ext cx="2449512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1000 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4787900" y="2133600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700 Кбайт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8205" name="Picture 13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8206" name="Picture 14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8207" name="Picture 15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99"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animBg="1"/>
      <p:bldP spid="82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39750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Какой информационный объем слова «Информатика»?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4716463" y="2060575"/>
            <a:ext cx="2449512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88 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3348038" y="3357563"/>
            <a:ext cx="2449512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8 бит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1763713" y="2060575"/>
            <a:ext cx="2449512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8 байт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9229" name="Picture 13" descr="aa0a79f17c1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9230" name="Picture 14" descr="Oj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9231" name="Picture 15" descr="Picture8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3"/>
                  </p:tgtEl>
                </p:cond>
              </p:nextCondLst>
            </p:seq>
          </p:childTnLst>
        </p:cTn>
      </p:par>
    </p:tnLst>
    <p:bldLst>
      <p:bldP spid="9222" grpId="0" animBg="1"/>
      <p:bldP spid="9223" grpId="0" animBg="1"/>
      <p:bldP spid="92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Kartinochki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39750" y="62071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dirty="0">
                <a:solidFill>
                  <a:srgbClr val="996633"/>
                </a:solidFill>
                <a:latin typeface="Times New Roman" pitchFamily="18" charset="0"/>
              </a:rPr>
              <a:t>Сколько </a:t>
            </a:r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битов в 16 байтах?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763688" y="2060848"/>
            <a:ext cx="2449512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105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348038" y="3357563"/>
            <a:ext cx="2449512" cy="1081087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128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787900" y="2060575"/>
            <a:ext cx="2449513" cy="1081088"/>
          </a:xfrm>
          <a:prstGeom prst="foldedCorner">
            <a:avLst>
              <a:gd name="adj" fmla="val 12500"/>
            </a:avLst>
          </a:prstGeom>
          <a:gradFill rotWithShape="1">
            <a:gsLst>
              <a:gs pos="0">
                <a:srgbClr val="FF9900"/>
              </a:gs>
              <a:gs pos="100000">
                <a:schemeClr val="bg1"/>
              </a:gs>
            </a:gsLst>
            <a:lin ang="5400000" scaled="1"/>
          </a:gradFill>
          <a:ln w="38100">
            <a:solidFill>
              <a:srgbClr val="9966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 smtClean="0">
                <a:solidFill>
                  <a:srgbClr val="996633"/>
                </a:solidFill>
                <a:latin typeface="Times New Roman" pitchFamily="18" charset="0"/>
              </a:rPr>
              <a:t>8</a:t>
            </a:r>
            <a:endParaRPr lang="ru-RU" sz="3200" dirty="0">
              <a:solidFill>
                <a:srgbClr val="996633"/>
              </a:solidFill>
              <a:latin typeface="Times New Roman" pitchFamily="18" charset="0"/>
            </a:endParaRPr>
          </a:p>
        </p:txBody>
      </p:sp>
      <p:pic>
        <p:nvPicPr>
          <p:cNvPr id="10253" name="Picture 13" descr="aa0a79f17c1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3284538"/>
            <a:ext cx="1482725" cy="2881312"/>
          </a:xfrm>
          <a:prstGeom prst="rect">
            <a:avLst/>
          </a:prstGeom>
          <a:noFill/>
        </p:spPr>
      </p:pic>
      <p:pic>
        <p:nvPicPr>
          <p:cNvPr id="10254" name="Picture 14" descr="Oj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7763" y="3284538"/>
            <a:ext cx="1733550" cy="2857500"/>
          </a:xfrm>
          <a:prstGeom prst="rect">
            <a:avLst/>
          </a:prstGeom>
          <a:noFill/>
        </p:spPr>
      </p:pic>
      <p:pic>
        <p:nvPicPr>
          <p:cNvPr id="10255" name="Picture 15" descr="Picture8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638" y="4868863"/>
            <a:ext cx="1028700" cy="1276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7"/>
                  </p:tgtEl>
                </p:cond>
              </p:nextCondLst>
            </p:seq>
          </p:childTnLst>
        </p:cTn>
      </p:par>
    </p:tnLst>
    <p:bldLst>
      <p:bldP spid="10246" grpId="0" animBg="1"/>
      <p:bldP spid="10247" grpId="0" animBg="1"/>
      <p:bldP spid="102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2" name="WordArt 12"/>
          <p:cNvSpPr>
            <a:spLocks noChangeArrowheads="1" noChangeShapeType="1" noTextEdit="1"/>
          </p:cNvSpPr>
          <p:nvPr/>
        </p:nvSpPr>
        <p:spPr bwMode="auto">
          <a:xfrm>
            <a:off x="1116013" y="1268413"/>
            <a:ext cx="6985000" cy="124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МОЛОДЕЦ!</a:t>
            </a:r>
          </a:p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СПАСИБО!</a:t>
            </a:r>
          </a:p>
        </p:txBody>
      </p:sp>
      <p:pic>
        <p:nvPicPr>
          <p:cNvPr id="20493" name="Picture 13" descr="a31a7868be7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2781300"/>
            <a:ext cx="2952750" cy="3743325"/>
          </a:xfrm>
          <a:prstGeom prst="rect">
            <a:avLst/>
          </a:prstGeom>
          <a:noFill/>
        </p:spPr>
      </p:pic>
      <p:pic>
        <p:nvPicPr>
          <p:cNvPr id="20495" name="Picture 15" descr="Kartinochki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6" name="Text Box 16" descr="Parchment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8316913" y="6453188"/>
            <a:ext cx="684212" cy="284162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Book Antiqua" pitchFamily="18" charset="0"/>
              </a:rPr>
              <a:t>Выход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90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Book Antiqua</vt:lpstr>
      <vt:lpstr>Default Design</vt:lpstr>
      <vt:lpstr>ТЫ ЗНАЕШЬ ЕДИНИЦЫ ИЗМЕРЕНИЯ ИНФОРМАЦИИ?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www.pdps.lv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Edinici izmerenija</dc:title>
  <dc:subject>4 klass</dc:subject>
  <dc:creator>L. Lazareva</dc:creator>
  <cp:lastModifiedBy>Учитель</cp:lastModifiedBy>
  <cp:revision>18</cp:revision>
  <dcterms:created xsi:type="dcterms:W3CDTF">2008-06-06T09:39:15Z</dcterms:created>
  <dcterms:modified xsi:type="dcterms:W3CDTF">2013-11-23T05:18:11Z</dcterms:modified>
</cp:coreProperties>
</file>